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1"/>
  </p:sldMasterIdLst>
  <p:notesMasterIdLst>
    <p:notesMasterId r:id="rId29"/>
  </p:notesMasterIdLst>
  <p:sldIdLst>
    <p:sldId id="256" r:id="rId2"/>
    <p:sldId id="294" r:id="rId3"/>
    <p:sldId id="263" r:id="rId4"/>
    <p:sldId id="264" r:id="rId5"/>
    <p:sldId id="311" r:id="rId6"/>
    <p:sldId id="312" r:id="rId7"/>
    <p:sldId id="313" r:id="rId8"/>
    <p:sldId id="314" r:id="rId9"/>
    <p:sldId id="315" r:id="rId10"/>
    <p:sldId id="316" r:id="rId11"/>
    <p:sldId id="295" r:id="rId12"/>
    <p:sldId id="296" r:id="rId13"/>
    <p:sldId id="297" r:id="rId14"/>
    <p:sldId id="298" r:id="rId15"/>
    <p:sldId id="285" r:id="rId16"/>
    <p:sldId id="299" r:id="rId17"/>
    <p:sldId id="300" r:id="rId18"/>
    <p:sldId id="301" r:id="rId19"/>
    <p:sldId id="302" r:id="rId20"/>
    <p:sldId id="303" r:id="rId21"/>
    <p:sldId id="304" r:id="rId22"/>
    <p:sldId id="305" r:id="rId23"/>
    <p:sldId id="306" r:id="rId24"/>
    <p:sldId id="307" r:id="rId25"/>
    <p:sldId id="308" r:id="rId26"/>
    <p:sldId id="309" r:id="rId27"/>
    <p:sldId id="293"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33" autoAdjust="0"/>
    <p:restoredTop sz="86368" autoAdjust="0"/>
  </p:normalViewPr>
  <p:slideViewPr>
    <p:cSldViewPr snapToGrid="0" snapToObjects="1">
      <p:cViewPr varScale="1">
        <p:scale>
          <a:sx n="118" d="100"/>
          <a:sy n="118" d="100"/>
        </p:scale>
        <p:origin x="2760" y="96"/>
      </p:cViewPr>
      <p:guideLst>
        <p:guide orient="horz" pos="2160"/>
        <p:guide pos="2880"/>
      </p:guideLst>
    </p:cSldViewPr>
  </p:slideViewPr>
  <p:outlineViewPr>
    <p:cViewPr>
      <p:scale>
        <a:sx n="50" d="100"/>
        <a:sy n="50" d="100"/>
      </p:scale>
      <p:origin x="0" y="-20316"/>
    </p:cViewPr>
  </p:outlineViewPr>
  <p:notesTextViewPr>
    <p:cViewPr>
      <p:scale>
        <a:sx n="125" d="100"/>
        <a:sy n="125" d="100"/>
      </p:scale>
      <p:origin x="0" y="0"/>
    </p:cViewPr>
  </p:notesTextViewPr>
  <p:notesViewPr>
    <p:cSldViewPr snapToGrid="0" snapToObjects="1">
      <p:cViewPr varScale="1">
        <p:scale>
          <a:sx n="104" d="100"/>
          <a:sy n="104" d="100"/>
        </p:scale>
        <p:origin x="517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DC980-55A6-4048-B6B1-F0962B11F02C}" type="doc">
      <dgm:prSet loTypeId="urn:microsoft.com/office/officeart/2005/8/layout/pyramid2" loCatId="" qsTypeId="urn:microsoft.com/office/officeart/2005/8/quickstyle/simple4" qsCatId="simple" csTypeId="urn:microsoft.com/office/officeart/2005/8/colors/accent1_2" csCatId="accent1" phldr="1"/>
      <dgm:spPr/>
    </dgm:pt>
    <dgm:pt modelId="{37D72FEB-4F52-BB47-9CFF-C5A4DE44AED7}">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GB" sz="1600" noProof="0" dirty="0"/>
            <a:t>1,330 students</a:t>
          </a:r>
        </a:p>
      </dgm:t>
      <dgm:extLst>
        <a:ext uri="{E40237B7-FDA0-4F09-8148-C483321AD2D9}">
          <dgm14:cNvPr xmlns:dgm14="http://schemas.microsoft.com/office/drawing/2010/diagram" id="0" name="" descr="Lower secondary school: 10 to 15 years&#10;1,330 students&#10;Primary school: 6 to 10 years&#10;810 students&#10;Pre-school: 4 to 6 years&#10;254 children"/>
        </a:ext>
      </dgm:extLst>
    </dgm:pt>
    <dgm:pt modelId="{8D47E970-625D-B44D-8828-DEAE7DCE5824}" type="parTrans" cxnId="{A581258D-8A95-4241-B662-2A255261ABD8}">
      <dgm:prSet/>
      <dgm:spPr/>
      <dgm:t>
        <a:bodyPr/>
        <a:lstStyle/>
        <a:p>
          <a:endParaRPr lang="en-US"/>
        </a:p>
      </dgm:t>
    </dgm:pt>
    <dgm:pt modelId="{E3DF2752-3CBC-D849-9B4D-4C23D3A37768}" type="sibTrans" cxnId="{A581258D-8A95-4241-B662-2A255261ABD8}">
      <dgm:prSet/>
      <dgm:spPr/>
      <dgm:t>
        <a:bodyPr/>
        <a:lstStyle/>
        <a:p>
          <a:endParaRPr lang="en-US"/>
        </a:p>
      </dgm:t>
    </dgm:pt>
    <dgm:pt modelId="{7BAA25CB-AE49-874F-BD7A-AF25FAB5A8AD}">
      <dgm:prSet phldrT="[Text]">
        <dgm:style>
          <a:lnRef idx="1">
            <a:schemeClr val="accent1"/>
          </a:lnRef>
          <a:fillRef idx="2">
            <a:schemeClr val="accent1"/>
          </a:fillRef>
          <a:effectRef idx="1">
            <a:schemeClr val="accent1"/>
          </a:effectRef>
          <a:fontRef idx="minor">
            <a:schemeClr val="dk1"/>
          </a:fontRef>
        </dgm:style>
      </dgm:prSet>
      <dgm:spPr/>
      <dgm:t>
        <a:bodyPr/>
        <a:lstStyle/>
        <a:p>
          <a:r>
            <a:rPr lang="en-GB" noProof="0" dirty="0"/>
            <a:t>254 children</a:t>
          </a:r>
        </a:p>
      </dgm:t>
      <dgm:extLst>
        <a:ext uri="{E40237B7-FDA0-4F09-8148-C483321AD2D9}">
          <dgm14:cNvPr xmlns:dgm14="http://schemas.microsoft.com/office/drawing/2010/diagram" id="0" name="" descr="Lower secondary school: 10 to 15 years&#10;1,330 students&#10;Primary school: 6 to 10 years&#10;810 students&#10;Pre-school: 4 to 6 years&#10;254 children"/>
        </a:ext>
      </dgm:extLst>
    </dgm:pt>
    <dgm:pt modelId="{D8FF4D35-AAE3-864B-AE6E-7CB8FBA349A7}" type="parTrans" cxnId="{D1F31B31-B39A-8747-B678-B88903EB914F}">
      <dgm:prSet/>
      <dgm:spPr/>
      <dgm:t>
        <a:bodyPr/>
        <a:lstStyle/>
        <a:p>
          <a:endParaRPr lang="en-US"/>
        </a:p>
      </dgm:t>
    </dgm:pt>
    <dgm:pt modelId="{0C1AFB9F-A28F-3E44-BB33-AB2863ADEAFA}" type="sibTrans" cxnId="{D1F31B31-B39A-8747-B678-B88903EB914F}">
      <dgm:prSet/>
      <dgm:spPr/>
      <dgm:t>
        <a:bodyPr/>
        <a:lstStyle/>
        <a:p>
          <a:endParaRPr lang="en-US"/>
        </a:p>
      </dgm:t>
    </dgm:pt>
    <dgm:pt modelId="{0D8E0461-E56A-4093-8641-A45E0D1865A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GB" sz="1600" noProof="0" dirty="0"/>
            <a:t>Lower secondary school: 10 to 15 years</a:t>
          </a:r>
        </a:p>
      </dgm:t>
      <dgm:extLst>
        <a:ext uri="{E40237B7-FDA0-4F09-8148-C483321AD2D9}">
          <dgm14:cNvPr xmlns:dgm14="http://schemas.microsoft.com/office/drawing/2010/diagram" id="0" name="" descr="Lower secondary school: 10 to 15 years&#10;1,330 students&#10;Primary school: 6 to 10 years&#10;810 students&#10;Pre-school: 4 to 6 years&#10;254 children"/>
        </a:ext>
      </dgm:extLst>
    </dgm:pt>
    <dgm:pt modelId="{5816E100-32E1-4941-93BB-880A537D38DB}" type="parTrans" cxnId="{30DA993D-C8C0-4CFF-842F-5B1052C6354B}">
      <dgm:prSet/>
      <dgm:spPr/>
      <dgm:t>
        <a:bodyPr/>
        <a:lstStyle/>
        <a:p>
          <a:endParaRPr lang="en-US"/>
        </a:p>
      </dgm:t>
    </dgm:pt>
    <dgm:pt modelId="{43F18B76-0F9F-4339-A727-6B801BC8BB07}" type="sibTrans" cxnId="{30DA993D-C8C0-4CFF-842F-5B1052C6354B}">
      <dgm:prSet/>
      <dgm:spPr/>
      <dgm:t>
        <a:bodyPr/>
        <a:lstStyle/>
        <a:p>
          <a:endParaRPr lang="en-US"/>
        </a:p>
      </dgm:t>
    </dgm:pt>
    <dgm:pt modelId="{0303CC02-340A-42E2-90BD-BFFBC12EA04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GB" sz="1600" noProof="0" dirty="0"/>
            <a:t>Primary school: 6 to 10 years</a:t>
          </a:r>
        </a:p>
      </dgm:t>
      <dgm:extLst>
        <a:ext uri="{E40237B7-FDA0-4F09-8148-C483321AD2D9}">
          <dgm14:cNvPr xmlns:dgm14="http://schemas.microsoft.com/office/drawing/2010/diagram" id="0" name="" descr="Lower secondary school: 10 to 15 years&#10;1,330 students&#10;Primary school: 6 to 10 years&#10;810 students&#10;Pre-school: 4 to 6 years&#10;254 children"/>
        </a:ext>
      </dgm:extLst>
    </dgm:pt>
    <dgm:pt modelId="{227B6385-48C9-44C8-A7E8-E029D731D376}" type="parTrans" cxnId="{6C84E3F3-F1A6-49A8-925C-3FC06284DF95}">
      <dgm:prSet/>
      <dgm:spPr/>
      <dgm:t>
        <a:bodyPr/>
        <a:lstStyle/>
        <a:p>
          <a:endParaRPr lang="en-US"/>
        </a:p>
      </dgm:t>
    </dgm:pt>
    <dgm:pt modelId="{32DC0B08-F3AB-4089-A8C8-2DF7D06D581B}" type="sibTrans" cxnId="{6C84E3F3-F1A6-49A8-925C-3FC06284DF95}">
      <dgm:prSet/>
      <dgm:spPr/>
      <dgm:t>
        <a:bodyPr/>
        <a:lstStyle/>
        <a:p>
          <a:endParaRPr lang="en-US"/>
        </a:p>
      </dgm:t>
    </dgm:pt>
    <dgm:pt modelId="{E884AEFD-196A-45AB-8CD0-94649E989467}">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GB" sz="1600" noProof="0" dirty="0"/>
            <a:t>810 students</a:t>
          </a:r>
        </a:p>
      </dgm:t>
      <dgm:extLst>
        <a:ext uri="{E40237B7-FDA0-4F09-8148-C483321AD2D9}">
          <dgm14:cNvPr xmlns:dgm14="http://schemas.microsoft.com/office/drawing/2010/diagram" id="0" name="" descr="Lower secondary school: 10 to 15 years&#10;1,330 students&#10;Primary school: 6 to 10 years&#10;810 students&#10;Pre-school: 4 to 6 years&#10;254 children"/>
        </a:ext>
      </dgm:extLst>
    </dgm:pt>
    <dgm:pt modelId="{4C8F975C-15BF-41B0-A06D-66D9101D6B9D}" type="parTrans" cxnId="{313B6C5A-1292-4EBC-99EA-FAE9AC56E656}">
      <dgm:prSet/>
      <dgm:spPr/>
      <dgm:t>
        <a:bodyPr/>
        <a:lstStyle/>
        <a:p>
          <a:endParaRPr lang="en-US"/>
        </a:p>
      </dgm:t>
    </dgm:pt>
    <dgm:pt modelId="{BEAC7315-6948-48A8-BDD8-8F7CC1CC8982}" type="sibTrans" cxnId="{313B6C5A-1292-4EBC-99EA-FAE9AC56E656}">
      <dgm:prSet/>
      <dgm:spPr/>
      <dgm:t>
        <a:bodyPr/>
        <a:lstStyle/>
        <a:p>
          <a:endParaRPr lang="en-US"/>
        </a:p>
      </dgm:t>
    </dgm:pt>
    <dgm:pt modelId="{84D6E872-8A07-4142-A242-CBFCCE044490}">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GB" sz="1600" noProof="0" dirty="0"/>
            <a:t>Pre-school: 4 to 6 years</a:t>
          </a:r>
        </a:p>
      </dgm:t>
      <dgm:extLst>
        <a:ext uri="{E40237B7-FDA0-4F09-8148-C483321AD2D9}">
          <dgm14:cNvPr xmlns:dgm14="http://schemas.microsoft.com/office/drawing/2010/diagram" id="0" name="" descr="Lower secondary school: 10 to 15 years&#10;1,330 students&#10;Primary school: 6 to 10 years&#10;810 students&#10;Pre-school: 4 to 6 years&#10;254 children"/>
        </a:ext>
      </dgm:extLst>
    </dgm:pt>
    <dgm:pt modelId="{ED93F778-4F95-44E5-9718-FB31E546D684}" type="parTrans" cxnId="{CACC0710-175B-446A-9E72-0FB72F44512B}">
      <dgm:prSet/>
      <dgm:spPr/>
      <dgm:t>
        <a:bodyPr/>
        <a:lstStyle/>
        <a:p>
          <a:endParaRPr lang="en-US"/>
        </a:p>
      </dgm:t>
    </dgm:pt>
    <dgm:pt modelId="{8DE6ADFC-EE4A-43A7-B80B-488769F67A52}" type="sibTrans" cxnId="{CACC0710-175B-446A-9E72-0FB72F44512B}">
      <dgm:prSet/>
      <dgm:spPr/>
      <dgm:t>
        <a:bodyPr/>
        <a:lstStyle/>
        <a:p>
          <a:endParaRPr lang="en-US"/>
        </a:p>
      </dgm:t>
    </dgm:pt>
    <dgm:pt modelId="{2503C3F8-1400-8841-BDBD-970CF289E152}" type="pres">
      <dgm:prSet presAssocID="{D6FDC980-55A6-4048-B6B1-F0962B11F02C}" presName="compositeShape" presStyleCnt="0">
        <dgm:presLayoutVars>
          <dgm:dir/>
          <dgm:resizeHandles/>
        </dgm:presLayoutVars>
      </dgm:prSet>
      <dgm:spPr/>
    </dgm:pt>
    <dgm:pt modelId="{1A95364F-EDEC-8F4C-BCF0-AF99DD3D9B1F}" type="pres">
      <dgm:prSet presAssocID="{D6FDC980-55A6-4048-B6B1-F0962B11F02C}" presName="pyramid" presStyleLbl="node1" presStyleIdx="0" presStyleCnt="1"/>
      <dgm:spPr/>
    </dgm:pt>
    <dgm:pt modelId="{1C0557F3-49A8-494D-81AB-1BADF483CA71}" type="pres">
      <dgm:prSet presAssocID="{D6FDC980-55A6-4048-B6B1-F0962B11F02C}" presName="theList" presStyleCnt="0"/>
      <dgm:spPr/>
    </dgm:pt>
    <dgm:pt modelId="{53C7110F-5B83-49B1-AEE5-2B8C842A16DF}" type="pres">
      <dgm:prSet presAssocID="{0D8E0461-E56A-4093-8641-A45E0D1865A6}" presName="aNode" presStyleLbl="fgAcc1" presStyleIdx="0" presStyleCnt="6" custScaleY="884549" custLinFactX="-3765" custLinFactY="362489" custLinFactNeighborX="-100000" custLinFactNeighborY="400000">
        <dgm:presLayoutVars>
          <dgm:bulletEnabled val="1"/>
        </dgm:presLayoutVars>
      </dgm:prSet>
      <dgm:spPr/>
    </dgm:pt>
    <dgm:pt modelId="{5F36CB50-CDE6-4736-B6C2-7694B5D99488}" type="pres">
      <dgm:prSet presAssocID="{0D8E0461-E56A-4093-8641-A45E0D1865A6}" presName="aSpace" presStyleCnt="0"/>
      <dgm:spPr/>
    </dgm:pt>
    <dgm:pt modelId="{80901D12-DD3F-E24C-9C84-FDCE3B804D6B}" type="pres">
      <dgm:prSet presAssocID="{37D72FEB-4F52-BB47-9CFF-C5A4DE44AED7}" presName="aNode" presStyleLbl="fgAcc1" presStyleIdx="1" presStyleCnt="6" custScaleY="521395" custLinFactY="-105283" custLinFactNeighborX="6413" custLinFactNeighborY="-200000">
        <dgm:presLayoutVars>
          <dgm:bulletEnabled val="1"/>
        </dgm:presLayoutVars>
      </dgm:prSet>
      <dgm:spPr/>
    </dgm:pt>
    <dgm:pt modelId="{57E84CF4-7A5A-BF45-8A3D-471D2CA442F5}" type="pres">
      <dgm:prSet presAssocID="{37D72FEB-4F52-BB47-9CFF-C5A4DE44AED7}" presName="aSpace" presStyleCnt="0"/>
      <dgm:spPr/>
    </dgm:pt>
    <dgm:pt modelId="{1EF88967-4A6A-49C8-B322-FEB4AEAB8EFA}" type="pres">
      <dgm:prSet presAssocID="{0303CC02-340A-42E2-90BD-BFFBC12EA04E}" presName="aNode" presStyleLbl="fgAcc1" presStyleIdx="2" presStyleCnt="6" custScaleY="751663" custLinFactX="-4262" custLinFactY="428835" custLinFactNeighborX="-100000" custLinFactNeighborY="500000">
        <dgm:presLayoutVars>
          <dgm:bulletEnabled val="1"/>
        </dgm:presLayoutVars>
      </dgm:prSet>
      <dgm:spPr/>
    </dgm:pt>
    <dgm:pt modelId="{9BF6DF91-2CDD-4B51-92F8-D4546EA60FC4}" type="pres">
      <dgm:prSet presAssocID="{0303CC02-340A-42E2-90BD-BFFBC12EA04E}" presName="aSpace" presStyleCnt="0"/>
      <dgm:spPr/>
    </dgm:pt>
    <dgm:pt modelId="{C2BA70EE-E8EC-4B9F-8C45-D16E02621078}" type="pres">
      <dgm:prSet presAssocID="{E884AEFD-196A-45AB-8CD0-94649E989467}" presName="aNode" presStyleLbl="fgAcc1" presStyleIdx="3" presStyleCnt="6" custScaleY="531121" custLinFactY="-168728" custLinFactNeighborX="6413" custLinFactNeighborY="-200000">
        <dgm:presLayoutVars>
          <dgm:bulletEnabled val="1"/>
        </dgm:presLayoutVars>
      </dgm:prSet>
      <dgm:spPr/>
    </dgm:pt>
    <dgm:pt modelId="{A3AB3C14-F287-4A2D-ACE6-70E4F721DA25}" type="pres">
      <dgm:prSet presAssocID="{E884AEFD-196A-45AB-8CD0-94649E989467}" presName="aSpace" presStyleCnt="0"/>
      <dgm:spPr/>
    </dgm:pt>
    <dgm:pt modelId="{8E0E0D0E-44B1-423B-9D39-F6A13D0C8F28}" type="pres">
      <dgm:prSet presAssocID="{84D6E872-8A07-4142-A242-CBFCCE044490}" presName="aNode" presStyleLbl="fgAcc1" presStyleIdx="4" presStyleCnt="6" custScaleY="733976" custLinFactX="-4262" custLinFactY="552387" custLinFactNeighborX="-100000" custLinFactNeighborY="600000">
        <dgm:presLayoutVars>
          <dgm:bulletEnabled val="1"/>
        </dgm:presLayoutVars>
      </dgm:prSet>
      <dgm:spPr/>
    </dgm:pt>
    <dgm:pt modelId="{06B7F90D-7F2E-481B-BD8F-19375D7C6F90}" type="pres">
      <dgm:prSet presAssocID="{84D6E872-8A07-4142-A242-CBFCCE044490}" presName="aSpace" presStyleCnt="0"/>
      <dgm:spPr/>
    </dgm:pt>
    <dgm:pt modelId="{7A0524B2-BFA7-2645-B849-35116527CBFC}" type="pres">
      <dgm:prSet presAssocID="{7BAA25CB-AE49-874F-BD7A-AF25FAB5A8AD}" presName="aNode" presStyleLbl="fgAcc1" presStyleIdx="5" presStyleCnt="6" custScaleY="765568" custLinFactY="-59926" custLinFactNeighborX="6413" custLinFactNeighborY="-100000">
        <dgm:presLayoutVars>
          <dgm:bulletEnabled val="1"/>
        </dgm:presLayoutVars>
      </dgm:prSet>
      <dgm:spPr/>
    </dgm:pt>
    <dgm:pt modelId="{1982CB65-5FB6-9D49-8EC6-8313E1525D1C}" type="pres">
      <dgm:prSet presAssocID="{7BAA25CB-AE49-874F-BD7A-AF25FAB5A8AD}" presName="aSpace" presStyleCnt="0"/>
      <dgm:spPr/>
    </dgm:pt>
  </dgm:ptLst>
  <dgm:cxnLst>
    <dgm:cxn modelId="{6C84E3F3-F1A6-49A8-925C-3FC06284DF95}" srcId="{D6FDC980-55A6-4048-B6B1-F0962B11F02C}" destId="{0303CC02-340A-42E2-90BD-BFFBC12EA04E}" srcOrd="2" destOrd="0" parTransId="{227B6385-48C9-44C8-A7E8-E029D731D376}" sibTransId="{32DC0B08-F3AB-4089-A8C8-2DF7D06D581B}"/>
    <dgm:cxn modelId="{D6B96E82-2121-4787-B280-3F7A0926A664}" type="presOf" srcId="{0D8E0461-E56A-4093-8641-A45E0D1865A6}" destId="{53C7110F-5B83-49B1-AEE5-2B8C842A16DF}" srcOrd="0" destOrd="0" presId="urn:microsoft.com/office/officeart/2005/8/layout/pyramid2"/>
    <dgm:cxn modelId="{B99DD52C-F830-A649-AC75-CAE43EC17E0B}" type="presOf" srcId="{37D72FEB-4F52-BB47-9CFF-C5A4DE44AED7}" destId="{80901D12-DD3F-E24C-9C84-FDCE3B804D6B}" srcOrd="0" destOrd="0" presId="urn:microsoft.com/office/officeart/2005/8/layout/pyramid2"/>
    <dgm:cxn modelId="{313B6C5A-1292-4EBC-99EA-FAE9AC56E656}" srcId="{D6FDC980-55A6-4048-B6B1-F0962B11F02C}" destId="{E884AEFD-196A-45AB-8CD0-94649E989467}" srcOrd="3" destOrd="0" parTransId="{4C8F975C-15BF-41B0-A06D-66D9101D6B9D}" sibTransId="{BEAC7315-6948-48A8-BDD8-8F7CC1CC8982}"/>
    <dgm:cxn modelId="{CACC0710-175B-446A-9E72-0FB72F44512B}" srcId="{D6FDC980-55A6-4048-B6B1-F0962B11F02C}" destId="{84D6E872-8A07-4142-A242-CBFCCE044490}" srcOrd="4" destOrd="0" parTransId="{ED93F778-4F95-44E5-9718-FB31E546D684}" sibTransId="{8DE6ADFC-EE4A-43A7-B80B-488769F67A52}"/>
    <dgm:cxn modelId="{DA307EEE-CD61-2C4D-B15E-5A4ED06741EC}" type="presOf" srcId="{7BAA25CB-AE49-874F-BD7A-AF25FAB5A8AD}" destId="{7A0524B2-BFA7-2645-B849-35116527CBFC}" srcOrd="0" destOrd="0" presId="urn:microsoft.com/office/officeart/2005/8/layout/pyramid2"/>
    <dgm:cxn modelId="{CEDCB34D-BA01-43AA-AD82-E51E0906F67D}" type="presOf" srcId="{0303CC02-340A-42E2-90BD-BFFBC12EA04E}" destId="{1EF88967-4A6A-49C8-B322-FEB4AEAB8EFA}" srcOrd="0" destOrd="0" presId="urn:microsoft.com/office/officeart/2005/8/layout/pyramid2"/>
    <dgm:cxn modelId="{D1F31B31-B39A-8747-B678-B88903EB914F}" srcId="{D6FDC980-55A6-4048-B6B1-F0962B11F02C}" destId="{7BAA25CB-AE49-874F-BD7A-AF25FAB5A8AD}" srcOrd="5" destOrd="0" parTransId="{D8FF4D35-AAE3-864B-AE6E-7CB8FBA349A7}" sibTransId="{0C1AFB9F-A28F-3E44-BB33-AB2863ADEAFA}"/>
    <dgm:cxn modelId="{30DA993D-C8C0-4CFF-842F-5B1052C6354B}" srcId="{D6FDC980-55A6-4048-B6B1-F0962B11F02C}" destId="{0D8E0461-E56A-4093-8641-A45E0D1865A6}" srcOrd="0" destOrd="0" parTransId="{5816E100-32E1-4941-93BB-880A537D38DB}" sibTransId="{43F18B76-0F9F-4339-A727-6B801BC8BB07}"/>
    <dgm:cxn modelId="{94C80E65-7524-470A-967F-5515F0E01E14}" type="presOf" srcId="{84D6E872-8A07-4142-A242-CBFCCE044490}" destId="{8E0E0D0E-44B1-423B-9D39-F6A13D0C8F28}" srcOrd="0" destOrd="0" presId="urn:microsoft.com/office/officeart/2005/8/layout/pyramid2"/>
    <dgm:cxn modelId="{2753AFEB-4358-40F2-8DCC-FD5CAA3F5C47}" type="presOf" srcId="{E884AEFD-196A-45AB-8CD0-94649E989467}" destId="{C2BA70EE-E8EC-4B9F-8C45-D16E02621078}" srcOrd="0" destOrd="0" presId="urn:microsoft.com/office/officeart/2005/8/layout/pyramid2"/>
    <dgm:cxn modelId="{A581258D-8A95-4241-B662-2A255261ABD8}" srcId="{D6FDC980-55A6-4048-B6B1-F0962B11F02C}" destId="{37D72FEB-4F52-BB47-9CFF-C5A4DE44AED7}" srcOrd="1" destOrd="0" parTransId="{8D47E970-625D-B44D-8828-DEAE7DCE5824}" sibTransId="{E3DF2752-3CBC-D849-9B4D-4C23D3A37768}"/>
    <dgm:cxn modelId="{FDB16660-FA60-AA46-8D56-2651A79AACFA}" type="presOf" srcId="{D6FDC980-55A6-4048-B6B1-F0962B11F02C}" destId="{2503C3F8-1400-8841-BDBD-970CF289E152}" srcOrd="0" destOrd="0" presId="urn:microsoft.com/office/officeart/2005/8/layout/pyramid2"/>
    <dgm:cxn modelId="{7EB8E311-3132-E744-B1D1-0D00C58461F1}" type="presParOf" srcId="{2503C3F8-1400-8841-BDBD-970CF289E152}" destId="{1A95364F-EDEC-8F4C-BCF0-AF99DD3D9B1F}" srcOrd="0" destOrd="0" presId="urn:microsoft.com/office/officeart/2005/8/layout/pyramid2"/>
    <dgm:cxn modelId="{AA3D3223-8E62-F449-9063-11CD38B3636F}" type="presParOf" srcId="{2503C3F8-1400-8841-BDBD-970CF289E152}" destId="{1C0557F3-49A8-494D-81AB-1BADF483CA71}" srcOrd="1" destOrd="0" presId="urn:microsoft.com/office/officeart/2005/8/layout/pyramid2"/>
    <dgm:cxn modelId="{4E9567A6-B951-45E0-896B-8C918D87D067}" type="presParOf" srcId="{1C0557F3-49A8-494D-81AB-1BADF483CA71}" destId="{53C7110F-5B83-49B1-AEE5-2B8C842A16DF}" srcOrd="0" destOrd="0" presId="urn:microsoft.com/office/officeart/2005/8/layout/pyramid2"/>
    <dgm:cxn modelId="{44B481EF-B7A7-4062-B820-79410B6F22A2}" type="presParOf" srcId="{1C0557F3-49A8-494D-81AB-1BADF483CA71}" destId="{5F36CB50-CDE6-4736-B6C2-7694B5D99488}" srcOrd="1" destOrd="0" presId="urn:microsoft.com/office/officeart/2005/8/layout/pyramid2"/>
    <dgm:cxn modelId="{433F3939-A38A-D14D-9EC4-3809B22B5065}" type="presParOf" srcId="{1C0557F3-49A8-494D-81AB-1BADF483CA71}" destId="{80901D12-DD3F-E24C-9C84-FDCE3B804D6B}" srcOrd="2" destOrd="0" presId="urn:microsoft.com/office/officeart/2005/8/layout/pyramid2"/>
    <dgm:cxn modelId="{53BD373D-832E-184E-BB7A-E325575A5145}" type="presParOf" srcId="{1C0557F3-49A8-494D-81AB-1BADF483CA71}" destId="{57E84CF4-7A5A-BF45-8A3D-471D2CA442F5}" srcOrd="3" destOrd="0" presId="urn:microsoft.com/office/officeart/2005/8/layout/pyramid2"/>
    <dgm:cxn modelId="{9F523293-D3DC-490A-9EAD-3D7A2F645E7F}" type="presParOf" srcId="{1C0557F3-49A8-494D-81AB-1BADF483CA71}" destId="{1EF88967-4A6A-49C8-B322-FEB4AEAB8EFA}" srcOrd="4" destOrd="0" presId="urn:microsoft.com/office/officeart/2005/8/layout/pyramid2"/>
    <dgm:cxn modelId="{AE294478-431C-45E6-8417-3A7D5C812BD5}" type="presParOf" srcId="{1C0557F3-49A8-494D-81AB-1BADF483CA71}" destId="{9BF6DF91-2CDD-4B51-92F8-D4546EA60FC4}" srcOrd="5" destOrd="0" presId="urn:microsoft.com/office/officeart/2005/8/layout/pyramid2"/>
    <dgm:cxn modelId="{85287B9D-27B0-4917-8F98-8F9D405E3AC2}" type="presParOf" srcId="{1C0557F3-49A8-494D-81AB-1BADF483CA71}" destId="{C2BA70EE-E8EC-4B9F-8C45-D16E02621078}" srcOrd="6" destOrd="0" presId="urn:microsoft.com/office/officeart/2005/8/layout/pyramid2"/>
    <dgm:cxn modelId="{159C2AFA-3799-4959-A9DA-E75E5E74F43E}" type="presParOf" srcId="{1C0557F3-49A8-494D-81AB-1BADF483CA71}" destId="{A3AB3C14-F287-4A2D-ACE6-70E4F721DA25}" srcOrd="7" destOrd="0" presId="urn:microsoft.com/office/officeart/2005/8/layout/pyramid2"/>
    <dgm:cxn modelId="{896F8B8C-92FC-45EE-A692-0AAD78050180}" type="presParOf" srcId="{1C0557F3-49A8-494D-81AB-1BADF483CA71}" destId="{8E0E0D0E-44B1-423B-9D39-F6A13D0C8F28}" srcOrd="8" destOrd="0" presId="urn:microsoft.com/office/officeart/2005/8/layout/pyramid2"/>
    <dgm:cxn modelId="{653F6541-06C2-461F-81C1-27C6D65496CD}" type="presParOf" srcId="{1C0557F3-49A8-494D-81AB-1BADF483CA71}" destId="{06B7F90D-7F2E-481B-BD8F-19375D7C6F90}" srcOrd="9" destOrd="0" presId="urn:microsoft.com/office/officeart/2005/8/layout/pyramid2"/>
    <dgm:cxn modelId="{1AC9ABF3-4CC4-F24F-B9F0-A9C1B00886F0}" type="presParOf" srcId="{1C0557F3-49A8-494D-81AB-1BADF483CA71}" destId="{7A0524B2-BFA7-2645-B849-35116527CBFC}" srcOrd="10" destOrd="0" presId="urn:microsoft.com/office/officeart/2005/8/layout/pyramid2"/>
    <dgm:cxn modelId="{FCC34408-2F63-ED43-AFCA-D3DD88A8CF23}" type="presParOf" srcId="{1C0557F3-49A8-494D-81AB-1BADF483CA71}" destId="{1982CB65-5FB6-9D49-8EC6-8313E1525D1C}"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33EA50-0734-48E0-965F-DBCC4726DF8D}" type="doc">
      <dgm:prSet loTypeId="urn:microsoft.com/office/officeart/2005/8/layout/radial6" loCatId="" qsTypeId="urn:microsoft.com/office/officeart/2005/8/quickstyle/simple1" qsCatId="simple" csTypeId="urn:microsoft.com/office/officeart/2005/8/colors/colorful4" csCatId="colorful" phldr="1"/>
      <dgm:spPr/>
      <dgm:t>
        <a:bodyPr/>
        <a:lstStyle/>
        <a:p>
          <a:endParaRPr lang="pt-PT"/>
        </a:p>
      </dgm:t>
    </dgm:pt>
    <dgm:pt modelId="{9DE28772-EE68-4401-8B3B-D75F077945E9}">
      <dgm:prSet phldrT="[Texto]" custT="1">
        <dgm:style>
          <a:lnRef idx="1">
            <a:schemeClr val="accent6"/>
          </a:lnRef>
          <a:fillRef idx="2">
            <a:schemeClr val="accent6"/>
          </a:fillRef>
          <a:effectRef idx="1">
            <a:schemeClr val="accent6"/>
          </a:effectRef>
          <a:fontRef idx="minor">
            <a:schemeClr val="dk1"/>
          </a:fontRef>
        </dgm:style>
      </dgm:prSet>
      <dgm:spPr>
        <a:xfrm>
          <a:off x="966355" y="2458820"/>
          <a:ext cx="3785914" cy="842173"/>
        </a:xfrm>
        <a:ln/>
      </dgm:spPr>
      <dgm:t>
        <a:bodyPr/>
        <a:lstStyle/>
        <a:p>
          <a:pPr algn="ctr"/>
          <a:r>
            <a:rPr lang="en-GB" sz="1800" noProof="0" dirty="0">
              <a:solidFill>
                <a:srgbClr val="000000">
                  <a:hueOff val="0"/>
                  <a:satOff val="0"/>
                  <a:lumOff val="0"/>
                  <a:alphaOff val="0"/>
                </a:srgbClr>
              </a:solidFill>
              <a:latin typeface="Calibri"/>
              <a:ea typeface="+mn-ea"/>
              <a:cs typeface="+mn-cs"/>
            </a:rPr>
            <a:t>“We” instead of “I”</a:t>
          </a:r>
        </a:p>
      </dgm:t>
    </dgm:pt>
    <dgm:pt modelId="{14582783-BED9-4F02-9EAF-1CACD29C211D}" type="parTrans" cxnId="{EA9640DF-5A9D-4EC8-ABE5-93FA715123C3}">
      <dgm:prSet/>
      <dgm:spPr>
        <a:xfrm>
          <a:off x="484384" y="1195560"/>
          <a:ext cx="481970" cy="1684347"/>
        </a:xfrm>
        <a:noFill/>
        <a:ln w="25400" cap="flat" cmpd="sng" algn="ctr">
          <a:solidFill>
            <a:srgbClr val="DC5924">
              <a:hueOff val="0"/>
              <a:satOff val="0"/>
              <a:lumOff val="0"/>
              <a:alphaOff val="0"/>
            </a:srgbClr>
          </a:solidFill>
          <a:prstDash val="solid"/>
        </a:ln>
        <a:effectLst/>
      </dgm:spPr>
      <dgm:t>
        <a:bodyPr/>
        <a:lstStyle/>
        <a:p>
          <a:pPr algn="l"/>
          <a:endParaRPr lang="pt-PT" sz="4400"/>
        </a:p>
      </dgm:t>
    </dgm:pt>
    <dgm:pt modelId="{4AD9AF55-4A0E-4290-B772-054DEFAC4836}" type="sibTrans" cxnId="{EA9640DF-5A9D-4EC8-ABE5-93FA715123C3}">
      <dgm:prSet/>
      <dgm:spPr/>
      <dgm:t>
        <a:bodyPr/>
        <a:lstStyle/>
        <a:p>
          <a:endParaRPr lang="pt-PT" sz="4000"/>
        </a:p>
      </dgm:t>
    </dgm:pt>
    <dgm:pt modelId="{AA0AF048-91C2-47AE-9E86-7FDF960E0994}">
      <dgm:prSet custT="1">
        <dgm:style>
          <a:lnRef idx="1">
            <a:schemeClr val="accent6"/>
          </a:lnRef>
          <a:fillRef idx="2">
            <a:schemeClr val="accent6"/>
          </a:fillRef>
          <a:effectRef idx="1">
            <a:schemeClr val="accent6"/>
          </a:effectRef>
          <a:fontRef idx="minor">
            <a:schemeClr val="dk1"/>
          </a:fontRef>
        </dgm:style>
      </dgm:prSet>
      <dgm:spPr>
        <a:xfrm>
          <a:off x="966355" y="3511537"/>
          <a:ext cx="3835568" cy="842173"/>
        </a:xfrm>
        <a:ln/>
      </dgm:spPr>
      <dgm:t>
        <a:bodyPr/>
        <a:lstStyle/>
        <a:p>
          <a:pPr algn="l"/>
          <a:r>
            <a:rPr lang="en-GB" sz="1800" noProof="0" dirty="0">
              <a:solidFill>
                <a:srgbClr val="000000">
                  <a:hueOff val="0"/>
                  <a:satOff val="0"/>
                  <a:lumOff val="0"/>
                  <a:alphaOff val="0"/>
                </a:srgbClr>
              </a:solidFill>
              <a:latin typeface="Calibri"/>
              <a:ea typeface="+mn-ea"/>
              <a:cs typeface="+mn-cs"/>
            </a:rPr>
            <a:t>Organization of work for the goals and objectives of the school</a:t>
          </a:r>
        </a:p>
      </dgm:t>
    </dgm:pt>
    <dgm:pt modelId="{58FF5407-38E4-47C0-ADDD-0ACF3F03743F}" type="parTrans" cxnId="{6EFB8F53-4FB1-436D-BD84-39DE1E72F75A}">
      <dgm:prSet/>
      <dgm:spPr>
        <a:xfrm>
          <a:off x="484384" y="1195560"/>
          <a:ext cx="481970" cy="2737064"/>
        </a:xfrm>
        <a:noFill/>
        <a:ln w="25400" cap="flat" cmpd="sng" algn="ctr">
          <a:solidFill>
            <a:srgbClr val="DC5924">
              <a:hueOff val="0"/>
              <a:satOff val="0"/>
              <a:lumOff val="0"/>
              <a:alphaOff val="0"/>
            </a:srgbClr>
          </a:solidFill>
          <a:prstDash val="solid"/>
        </a:ln>
        <a:effectLst/>
      </dgm:spPr>
      <dgm:t>
        <a:bodyPr/>
        <a:lstStyle/>
        <a:p>
          <a:pPr algn="l"/>
          <a:endParaRPr lang="pt-PT" sz="4400"/>
        </a:p>
      </dgm:t>
    </dgm:pt>
    <dgm:pt modelId="{1F349FC0-5DEF-466C-B2FF-D0BBDB8831EB}" type="sibTrans" cxnId="{6EFB8F53-4FB1-436D-BD84-39DE1E72F75A}">
      <dgm:prSet/>
      <dgm:spPr/>
      <dgm:t>
        <a:bodyPr/>
        <a:lstStyle/>
        <a:p>
          <a:endParaRPr lang="pt-PT" sz="4000"/>
        </a:p>
      </dgm:t>
    </dgm:pt>
    <dgm:pt modelId="{B80E9ECC-5ADD-4592-B49D-00C8976BE762}">
      <dgm:prSet phldrT="[Texto]" custT="1">
        <dgm:style>
          <a:lnRef idx="1">
            <a:schemeClr val="accent6"/>
          </a:lnRef>
          <a:fillRef idx="2">
            <a:schemeClr val="accent6"/>
          </a:fillRef>
          <a:effectRef idx="1">
            <a:schemeClr val="accent6"/>
          </a:effectRef>
          <a:fontRef idx="minor">
            <a:schemeClr val="dk1"/>
          </a:fontRef>
        </dgm:style>
      </dgm:prSet>
      <dgm:spPr>
        <a:xfrm>
          <a:off x="966355" y="1406103"/>
          <a:ext cx="3714861" cy="842173"/>
        </a:xfrm>
        <a:ln/>
      </dgm:spPr>
      <dgm:t>
        <a:bodyPr/>
        <a:lstStyle/>
        <a:p>
          <a:pPr algn="l"/>
          <a:r>
            <a:rPr lang="en-GB" sz="1800" noProof="0" dirty="0">
              <a:solidFill>
                <a:srgbClr val="000000">
                  <a:hueOff val="0"/>
                  <a:satOff val="0"/>
                  <a:lumOff val="0"/>
                  <a:alphaOff val="0"/>
                </a:srgbClr>
              </a:solidFill>
              <a:latin typeface="Calibri"/>
              <a:ea typeface="+mn-ea"/>
              <a:cs typeface="+mn-cs"/>
            </a:rPr>
            <a:t>Shared vision</a:t>
          </a:r>
        </a:p>
      </dgm:t>
    </dgm:pt>
    <dgm:pt modelId="{0E809BAF-97C1-4496-8A24-4DF31AF653CB}" type="parTrans" cxnId="{3B99748F-A24B-47D8-98FF-6CF6122D0B4C}">
      <dgm:prSet/>
      <dgm:spPr>
        <a:xfrm>
          <a:off x="484384" y="1195560"/>
          <a:ext cx="481970" cy="631630"/>
        </a:xfrm>
        <a:noFill/>
        <a:ln w="25400" cap="flat" cmpd="sng" algn="ctr">
          <a:solidFill>
            <a:srgbClr val="DC5924">
              <a:hueOff val="0"/>
              <a:satOff val="0"/>
              <a:lumOff val="0"/>
              <a:alphaOff val="0"/>
            </a:srgbClr>
          </a:solidFill>
          <a:prstDash val="solid"/>
        </a:ln>
        <a:effectLst/>
      </dgm:spPr>
      <dgm:t>
        <a:bodyPr/>
        <a:lstStyle/>
        <a:p>
          <a:pPr algn="l"/>
          <a:endParaRPr lang="pt-PT" sz="2000"/>
        </a:p>
      </dgm:t>
    </dgm:pt>
    <dgm:pt modelId="{60C4866E-F10F-4FC4-8846-F7E35F8534A3}" type="sibTrans" cxnId="{3B99748F-A24B-47D8-98FF-6CF6122D0B4C}">
      <dgm:prSet/>
      <dgm:spPr/>
      <dgm:t>
        <a:bodyPr/>
        <a:lstStyle/>
        <a:p>
          <a:endParaRPr lang="pt-PT"/>
        </a:p>
      </dgm:t>
    </dgm:pt>
    <dgm:pt modelId="{C2633FD0-D1A2-452B-81BF-DDB538D87EDF}">
      <dgm:prSet phldrT="[Texto]" custT="1">
        <dgm:style>
          <a:lnRef idx="1">
            <a:schemeClr val="accent6"/>
          </a:lnRef>
          <a:fillRef idx="2">
            <a:schemeClr val="accent6"/>
          </a:fillRef>
          <a:effectRef idx="1">
            <a:schemeClr val="accent6"/>
          </a:effectRef>
          <a:fontRef idx="minor">
            <a:schemeClr val="dk1"/>
          </a:fontRef>
        </dgm:style>
      </dgm:prSet>
      <dgm:spPr>
        <a:xfrm>
          <a:off x="966355" y="4564254"/>
          <a:ext cx="3785914" cy="842173"/>
        </a:xfrm>
        <a:ln/>
      </dgm:spPr>
      <dgm:t>
        <a:bodyPr/>
        <a:lstStyle/>
        <a:p>
          <a:pPr algn="l"/>
          <a:r>
            <a:rPr lang="en-GB" sz="1800" noProof="0" dirty="0">
              <a:solidFill>
                <a:srgbClr val="000000">
                  <a:hueOff val="0"/>
                  <a:satOff val="0"/>
                  <a:lumOff val="0"/>
                  <a:alphaOff val="0"/>
                </a:srgbClr>
              </a:solidFill>
              <a:latin typeface="Calibri"/>
              <a:ea typeface="+mn-ea"/>
              <a:cs typeface="+mn-cs"/>
            </a:rPr>
            <a:t>Predominance of forms of collaborative work</a:t>
          </a:r>
        </a:p>
      </dgm:t>
    </dgm:pt>
    <dgm:pt modelId="{BB134DFB-E9D9-4A0E-9759-B88CD8CA2225}" type="sibTrans" cxnId="{0ADD0618-0F6B-4A3C-B6C7-7E7CA0F2A282}">
      <dgm:prSet/>
      <dgm:spPr/>
      <dgm:t>
        <a:bodyPr/>
        <a:lstStyle/>
        <a:p>
          <a:endParaRPr lang="pt-PT" sz="4000"/>
        </a:p>
      </dgm:t>
    </dgm:pt>
    <dgm:pt modelId="{BDE08B54-55E8-4A03-92B0-13BFD3787257}" type="parTrans" cxnId="{0ADD0618-0F6B-4A3C-B6C7-7E7CA0F2A282}">
      <dgm:prSet/>
      <dgm:spPr>
        <a:xfrm>
          <a:off x="484384" y="1195560"/>
          <a:ext cx="481970" cy="3789781"/>
        </a:xfrm>
        <a:noFill/>
        <a:ln w="25400" cap="flat" cmpd="sng" algn="ctr">
          <a:solidFill>
            <a:srgbClr val="DC5924">
              <a:hueOff val="0"/>
              <a:satOff val="0"/>
              <a:lumOff val="0"/>
              <a:alphaOff val="0"/>
            </a:srgbClr>
          </a:solidFill>
          <a:prstDash val="solid"/>
        </a:ln>
        <a:effectLst/>
      </dgm:spPr>
      <dgm:t>
        <a:bodyPr/>
        <a:lstStyle/>
        <a:p>
          <a:pPr algn="l"/>
          <a:endParaRPr lang="pt-PT" sz="4400"/>
        </a:p>
      </dgm:t>
    </dgm:pt>
    <dgm:pt modelId="{4376029F-E075-4005-B917-21BAE2F29849}">
      <dgm:prSet phldrT="[Texto]" custT="1">
        <dgm:style>
          <a:lnRef idx="1">
            <a:schemeClr val="accent5"/>
          </a:lnRef>
          <a:fillRef idx="2">
            <a:schemeClr val="accent5"/>
          </a:fillRef>
          <a:effectRef idx="1">
            <a:schemeClr val="accent5"/>
          </a:effectRef>
          <a:fontRef idx="minor">
            <a:schemeClr val="dk1"/>
          </a:fontRef>
        </dgm:style>
      </dgm:prSet>
      <dgm:spPr>
        <a:xfrm>
          <a:off x="2413" y="182467"/>
          <a:ext cx="4819709" cy="1013092"/>
        </a:xfrm>
        <a:ln/>
      </dgm:spPr>
      <dgm:t>
        <a:bodyPr/>
        <a:lstStyle/>
        <a:p>
          <a:r>
            <a:rPr lang="en-GB" sz="2800" b="1" noProof="0" dirty="0">
              <a:solidFill>
                <a:srgbClr val="000000"/>
              </a:solidFill>
              <a:latin typeface="Calibri"/>
              <a:ea typeface="+mn-ea"/>
              <a:cs typeface="+mn-cs"/>
            </a:rPr>
            <a:t>Vision and shared goals</a:t>
          </a:r>
        </a:p>
      </dgm:t>
    </dgm:pt>
    <dgm:pt modelId="{DEF70298-D7BD-4110-9C36-EBC1609DCCA2}" type="sibTrans" cxnId="{F4494EB6-72CC-427D-817B-1991BBAC7B5D}">
      <dgm:prSet/>
      <dgm:spPr/>
      <dgm:t>
        <a:bodyPr/>
        <a:lstStyle/>
        <a:p>
          <a:endParaRPr lang="pt-PT" sz="4000"/>
        </a:p>
      </dgm:t>
    </dgm:pt>
    <dgm:pt modelId="{6BF3B52F-7921-4318-BC67-EECBA4C74888}" type="parTrans" cxnId="{F4494EB6-72CC-427D-817B-1991BBAC7B5D}">
      <dgm:prSet/>
      <dgm:spPr/>
      <dgm:t>
        <a:bodyPr/>
        <a:lstStyle/>
        <a:p>
          <a:endParaRPr lang="pt-PT" sz="4000"/>
        </a:p>
      </dgm:t>
    </dgm:pt>
    <dgm:pt modelId="{C3A6827D-EF59-E246-BE85-AAAF761A0E07}" type="pres">
      <dgm:prSet presAssocID="{CE33EA50-0734-48E0-965F-DBCC4726DF8D}" presName="Name0" presStyleCnt="0">
        <dgm:presLayoutVars>
          <dgm:chMax val="1"/>
          <dgm:dir/>
          <dgm:animLvl val="ctr"/>
          <dgm:resizeHandles val="exact"/>
        </dgm:presLayoutVars>
      </dgm:prSet>
      <dgm:spPr/>
    </dgm:pt>
    <dgm:pt modelId="{A00ADCDB-61B1-ED44-9A27-B25F3D228386}" type="pres">
      <dgm:prSet presAssocID="{4376029F-E075-4005-B917-21BAE2F29849}" presName="centerShape" presStyleLbl="node0" presStyleIdx="0" presStyleCnt="1" custScaleX="166248" custScaleY="97825"/>
      <dgm:spPr/>
    </dgm:pt>
    <dgm:pt modelId="{014B23BF-3D8D-3D42-A736-B1FF21997AD9}" type="pres">
      <dgm:prSet presAssocID="{B80E9ECC-5ADD-4592-B49D-00C8976BE762}" presName="node" presStyleLbl="node1" presStyleIdx="0" presStyleCnt="4" custScaleX="197681" custScaleY="116400">
        <dgm:presLayoutVars>
          <dgm:bulletEnabled val="1"/>
        </dgm:presLayoutVars>
      </dgm:prSet>
      <dgm:spPr/>
    </dgm:pt>
    <dgm:pt modelId="{68EE744D-10C0-D74A-B0F3-06D1E266B571}" type="pres">
      <dgm:prSet presAssocID="{B80E9ECC-5ADD-4592-B49D-00C8976BE762}" presName="dummy" presStyleCnt="0"/>
      <dgm:spPr/>
    </dgm:pt>
    <dgm:pt modelId="{322C782B-A86C-1448-8AEA-650171CA8337}" type="pres">
      <dgm:prSet presAssocID="{60C4866E-F10F-4FC4-8846-F7E35F8534A3}" presName="sibTrans" presStyleLbl="sibTrans2D1" presStyleIdx="0" presStyleCnt="4"/>
      <dgm:spPr/>
    </dgm:pt>
    <dgm:pt modelId="{CF2DA240-3193-6D4C-893B-4306FDCE0B27}" type="pres">
      <dgm:prSet presAssocID="{9DE28772-EE68-4401-8B3B-D75F077945E9}" presName="node" presStyleLbl="node1" presStyleIdx="1" presStyleCnt="4" custScaleX="176454" custScaleY="134676" custRadScaleRad="147341" custRadScaleInc="3521">
        <dgm:presLayoutVars>
          <dgm:bulletEnabled val="1"/>
        </dgm:presLayoutVars>
      </dgm:prSet>
      <dgm:spPr/>
    </dgm:pt>
    <dgm:pt modelId="{CE3E2764-0763-7743-AAF0-B2901F6F1CDE}" type="pres">
      <dgm:prSet presAssocID="{9DE28772-EE68-4401-8B3B-D75F077945E9}" presName="dummy" presStyleCnt="0"/>
      <dgm:spPr/>
    </dgm:pt>
    <dgm:pt modelId="{33AEE96A-8208-3D44-A286-1D213A3DB9F7}" type="pres">
      <dgm:prSet presAssocID="{4AD9AF55-4A0E-4290-B772-054DEFAC4836}" presName="sibTrans" presStyleLbl="sibTrans2D1" presStyleIdx="1" presStyleCnt="4"/>
      <dgm:spPr/>
    </dgm:pt>
    <dgm:pt modelId="{CF52D4E4-DFB0-6E4B-96BD-DB5E7E64C860}" type="pres">
      <dgm:prSet presAssocID="{AA0AF048-91C2-47AE-9E86-7FDF960E0994}" presName="node" presStyleLbl="node1" presStyleIdx="2" presStyleCnt="4" custScaleX="234144" custScaleY="107290" custRadScaleRad="102188" custRadScaleInc="-3015">
        <dgm:presLayoutVars>
          <dgm:bulletEnabled val="1"/>
        </dgm:presLayoutVars>
      </dgm:prSet>
      <dgm:spPr/>
    </dgm:pt>
    <dgm:pt modelId="{1E48D672-9B00-EB4F-88F5-9BC06F363108}" type="pres">
      <dgm:prSet presAssocID="{AA0AF048-91C2-47AE-9E86-7FDF960E0994}" presName="dummy" presStyleCnt="0"/>
      <dgm:spPr/>
    </dgm:pt>
    <dgm:pt modelId="{47F47AA0-0C34-1640-860B-E3C4AD6651A3}" type="pres">
      <dgm:prSet presAssocID="{1F349FC0-5DEF-466C-B2FF-D0BBDB8831EB}" presName="sibTrans" presStyleLbl="sibTrans2D1" presStyleIdx="2" presStyleCnt="4"/>
      <dgm:spPr/>
    </dgm:pt>
    <dgm:pt modelId="{355617F8-7551-B242-927C-63B60B9A69E7}" type="pres">
      <dgm:prSet presAssocID="{C2633FD0-D1A2-452B-81BF-DDB538D87EDF}" presName="node" presStyleLbl="node1" presStyleIdx="3" presStyleCnt="4" custScaleX="183018" custScaleY="126434" custRadScaleRad="155801" custRadScaleInc="-3329">
        <dgm:presLayoutVars>
          <dgm:bulletEnabled val="1"/>
        </dgm:presLayoutVars>
      </dgm:prSet>
      <dgm:spPr/>
    </dgm:pt>
    <dgm:pt modelId="{DF4FE93A-1269-0248-BABC-BCD2B558D288}" type="pres">
      <dgm:prSet presAssocID="{C2633FD0-D1A2-452B-81BF-DDB538D87EDF}" presName="dummy" presStyleCnt="0"/>
      <dgm:spPr/>
    </dgm:pt>
    <dgm:pt modelId="{EE600210-F316-B340-B84D-89FED70FB7B8}" type="pres">
      <dgm:prSet presAssocID="{BB134DFB-E9D9-4A0E-9759-B88CD8CA2225}" presName="sibTrans" presStyleLbl="sibTrans2D1" presStyleIdx="3" presStyleCnt="4"/>
      <dgm:spPr/>
    </dgm:pt>
  </dgm:ptLst>
  <dgm:cxnLst>
    <dgm:cxn modelId="{F4494EB6-72CC-427D-817B-1991BBAC7B5D}" srcId="{CE33EA50-0734-48E0-965F-DBCC4726DF8D}" destId="{4376029F-E075-4005-B917-21BAE2F29849}" srcOrd="0" destOrd="0" parTransId="{6BF3B52F-7921-4318-BC67-EECBA4C74888}" sibTransId="{DEF70298-D7BD-4110-9C36-EBC1609DCCA2}"/>
    <dgm:cxn modelId="{D04F9B48-F31B-594C-8C6A-BE93450BDF93}" type="presOf" srcId="{4376029F-E075-4005-B917-21BAE2F29849}" destId="{A00ADCDB-61B1-ED44-9A27-B25F3D228386}" srcOrd="0" destOrd="0" presId="urn:microsoft.com/office/officeart/2005/8/layout/radial6"/>
    <dgm:cxn modelId="{6EFB8F53-4FB1-436D-BD84-39DE1E72F75A}" srcId="{4376029F-E075-4005-B917-21BAE2F29849}" destId="{AA0AF048-91C2-47AE-9E86-7FDF960E0994}" srcOrd="2" destOrd="0" parTransId="{58FF5407-38E4-47C0-ADDD-0ACF3F03743F}" sibTransId="{1F349FC0-5DEF-466C-B2FF-D0BBDB8831EB}"/>
    <dgm:cxn modelId="{3B99748F-A24B-47D8-98FF-6CF6122D0B4C}" srcId="{4376029F-E075-4005-B917-21BAE2F29849}" destId="{B80E9ECC-5ADD-4592-B49D-00C8976BE762}" srcOrd="0" destOrd="0" parTransId="{0E809BAF-97C1-4496-8A24-4DF31AF653CB}" sibTransId="{60C4866E-F10F-4FC4-8846-F7E35F8534A3}"/>
    <dgm:cxn modelId="{D8F2B40B-5012-FB47-8D4D-CB8D97654E4E}" type="presOf" srcId="{1F349FC0-5DEF-466C-B2FF-D0BBDB8831EB}" destId="{47F47AA0-0C34-1640-860B-E3C4AD6651A3}" srcOrd="0" destOrd="0" presId="urn:microsoft.com/office/officeart/2005/8/layout/radial6"/>
    <dgm:cxn modelId="{0B2F92D6-DE74-DB47-B493-B4382916003B}" type="presOf" srcId="{B80E9ECC-5ADD-4592-B49D-00C8976BE762}" destId="{014B23BF-3D8D-3D42-A736-B1FF21997AD9}" srcOrd="0" destOrd="0" presId="urn:microsoft.com/office/officeart/2005/8/layout/radial6"/>
    <dgm:cxn modelId="{465BE74E-B809-5D45-A5B4-502D18124318}" type="presOf" srcId="{C2633FD0-D1A2-452B-81BF-DDB538D87EDF}" destId="{355617F8-7551-B242-927C-63B60B9A69E7}" srcOrd="0" destOrd="0" presId="urn:microsoft.com/office/officeart/2005/8/layout/radial6"/>
    <dgm:cxn modelId="{0604AB0B-A65A-004E-8100-A7E5365E64DA}" type="presOf" srcId="{60C4866E-F10F-4FC4-8846-F7E35F8534A3}" destId="{322C782B-A86C-1448-8AEA-650171CA8337}" srcOrd="0" destOrd="0" presId="urn:microsoft.com/office/officeart/2005/8/layout/radial6"/>
    <dgm:cxn modelId="{EA9640DF-5A9D-4EC8-ABE5-93FA715123C3}" srcId="{4376029F-E075-4005-B917-21BAE2F29849}" destId="{9DE28772-EE68-4401-8B3B-D75F077945E9}" srcOrd="1" destOrd="0" parTransId="{14582783-BED9-4F02-9EAF-1CACD29C211D}" sibTransId="{4AD9AF55-4A0E-4290-B772-054DEFAC4836}"/>
    <dgm:cxn modelId="{5E4E9B8C-F0BD-2744-A21F-DFACA47A948D}" type="presOf" srcId="{CE33EA50-0734-48E0-965F-DBCC4726DF8D}" destId="{C3A6827D-EF59-E246-BE85-AAAF761A0E07}" srcOrd="0" destOrd="0" presId="urn:microsoft.com/office/officeart/2005/8/layout/radial6"/>
    <dgm:cxn modelId="{FE77562B-45CF-D144-954D-6B7DB8A38E28}" type="presOf" srcId="{BB134DFB-E9D9-4A0E-9759-B88CD8CA2225}" destId="{EE600210-F316-B340-B84D-89FED70FB7B8}" srcOrd="0" destOrd="0" presId="urn:microsoft.com/office/officeart/2005/8/layout/radial6"/>
    <dgm:cxn modelId="{B26D35BB-31C6-D847-A551-8D275A1662A2}" type="presOf" srcId="{AA0AF048-91C2-47AE-9E86-7FDF960E0994}" destId="{CF52D4E4-DFB0-6E4B-96BD-DB5E7E64C860}" srcOrd="0" destOrd="0" presId="urn:microsoft.com/office/officeart/2005/8/layout/radial6"/>
    <dgm:cxn modelId="{54BC8CC4-E7C6-7D41-8F49-0A0B43448A3D}" type="presOf" srcId="{9DE28772-EE68-4401-8B3B-D75F077945E9}" destId="{CF2DA240-3193-6D4C-893B-4306FDCE0B27}" srcOrd="0" destOrd="0" presId="urn:microsoft.com/office/officeart/2005/8/layout/radial6"/>
    <dgm:cxn modelId="{0ADD0618-0F6B-4A3C-B6C7-7E7CA0F2A282}" srcId="{4376029F-E075-4005-B917-21BAE2F29849}" destId="{C2633FD0-D1A2-452B-81BF-DDB538D87EDF}" srcOrd="3" destOrd="0" parTransId="{BDE08B54-55E8-4A03-92B0-13BFD3787257}" sibTransId="{BB134DFB-E9D9-4A0E-9759-B88CD8CA2225}"/>
    <dgm:cxn modelId="{AC80356D-C048-7440-BAF9-C0BD9579FF72}" type="presOf" srcId="{4AD9AF55-4A0E-4290-B772-054DEFAC4836}" destId="{33AEE96A-8208-3D44-A286-1D213A3DB9F7}" srcOrd="0" destOrd="0" presId="urn:microsoft.com/office/officeart/2005/8/layout/radial6"/>
    <dgm:cxn modelId="{9B3B5395-F79D-804A-A4DC-6F85C2CD14FD}" type="presParOf" srcId="{C3A6827D-EF59-E246-BE85-AAAF761A0E07}" destId="{A00ADCDB-61B1-ED44-9A27-B25F3D228386}" srcOrd="0" destOrd="0" presId="urn:microsoft.com/office/officeart/2005/8/layout/radial6"/>
    <dgm:cxn modelId="{D4E461F8-002F-5C42-910F-B5C97A27B5D4}" type="presParOf" srcId="{C3A6827D-EF59-E246-BE85-AAAF761A0E07}" destId="{014B23BF-3D8D-3D42-A736-B1FF21997AD9}" srcOrd="1" destOrd="0" presId="urn:microsoft.com/office/officeart/2005/8/layout/radial6"/>
    <dgm:cxn modelId="{B1161086-EC58-444B-B3CB-A9F67D83D7E2}" type="presParOf" srcId="{C3A6827D-EF59-E246-BE85-AAAF761A0E07}" destId="{68EE744D-10C0-D74A-B0F3-06D1E266B571}" srcOrd="2" destOrd="0" presId="urn:microsoft.com/office/officeart/2005/8/layout/radial6"/>
    <dgm:cxn modelId="{9F2FDBDC-29AA-624A-A80F-0AA4C6AD7F02}" type="presParOf" srcId="{C3A6827D-EF59-E246-BE85-AAAF761A0E07}" destId="{322C782B-A86C-1448-8AEA-650171CA8337}" srcOrd="3" destOrd="0" presId="urn:microsoft.com/office/officeart/2005/8/layout/radial6"/>
    <dgm:cxn modelId="{8B10E717-F6D8-3949-8D16-380B5A367E09}" type="presParOf" srcId="{C3A6827D-EF59-E246-BE85-AAAF761A0E07}" destId="{CF2DA240-3193-6D4C-893B-4306FDCE0B27}" srcOrd="4" destOrd="0" presId="urn:microsoft.com/office/officeart/2005/8/layout/radial6"/>
    <dgm:cxn modelId="{595DF083-DE31-EC49-9551-3BE46F5894D9}" type="presParOf" srcId="{C3A6827D-EF59-E246-BE85-AAAF761A0E07}" destId="{CE3E2764-0763-7743-AAF0-B2901F6F1CDE}" srcOrd="5" destOrd="0" presId="urn:microsoft.com/office/officeart/2005/8/layout/radial6"/>
    <dgm:cxn modelId="{50B73F2B-8F1B-3F4D-8842-AAB91C732046}" type="presParOf" srcId="{C3A6827D-EF59-E246-BE85-AAAF761A0E07}" destId="{33AEE96A-8208-3D44-A286-1D213A3DB9F7}" srcOrd="6" destOrd="0" presId="urn:microsoft.com/office/officeart/2005/8/layout/radial6"/>
    <dgm:cxn modelId="{993D3F70-BBEB-4C4F-86E7-464FD315FD5A}" type="presParOf" srcId="{C3A6827D-EF59-E246-BE85-AAAF761A0E07}" destId="{CF52D4E4-DFB0-6E4B-96BD-DB5E7E64C860}" srcOrd="7" destOrd="0" presId="urn:microsoft.com/office/officeart/2005/8/layout/radial6"/>
    <dgm:cxn modelId="{943C615F-932D-8F4B-85B5-1B4ED353FF29}" type="presParOf" srcId="{C3A6827D-EF59-E246-BE85-AAAF761A0E07}" destId="{1E48D672-9B00-EB4F-88F5-9BC06F363108}" srcOrd="8" destOrd="0" presId="urn:microsoft.com/office/officeart/2005/8/layout/radial6"/>
    <dgm:cxn modelId="{674D94C9-D7A1-9A4E-A1FF-5D0D22B2EE17}" type="presParOf" srcId="{C3A6827D-EF59-E246-BE85-AAAF761A0E07}" destId="{47F47AA0-0C34-1640-860B-E3C4AD6651A3}" srcOrd="9" destOrd="0" presId="urn:microsoft.com/office/officeart/2005/8/layout/radial6"/>
    <dgm:cxn modelId="{0D6BB0E8-50CA-4841-A4E8-BBB414BD28CB}" type="presParOf" srcId="{C3A6827D-EF59-E246-BE85-AAAF761A0E07}" destId="{355617F8-7551-B242-927C-63B60B9A69E7}" srcOrd="10" destOrd="0" presId="urn:microsoft.com/office/officeart/2005/8/layout/radial6"/>
    <dgm:cxn modelId="{69E1B1DA-CF51-8E4E-9E11-9625480302C5}" type="presParOf" srcId="{C3A6827D-EF59-E246-BE85-AAAF761A0E07}" destId="{DF4FE93A-1269-0248-BABC-BCD2B558D288}" srcOrd="11" destOrd="0" presId="urn:microsoft.com/office/officeart/2005/8/layout/radial6"/>
    <dgm:cxn modelId="{DB6CCEE5-18D2-B340-BB29-46C284D7E523}" type="presParOf" srcId="{C3A6827D-EF59-E246-BE85-AAAF761A0E07}" destId="{EE600210-F316-B340-B84D-89FED70FB7B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89F522-24B6-114D-9FFE-FBF7C252D6FB}"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13F510CB-670A-C04C-ADB1-E803B0AA3B23}">
      <dgm:prSet phldrT="[Text]"/>
      <dgm:spPr/>
      <dgm:t>
        <a:bodyPr/>
        <a:lstStyle/>
        <a:p>
          <a:r>
            <a:rPr lang="en-GB" noProof="0" dirty="0">
              <a:latin typeface="Calibri"/>
              <a:cs typeface="Calibri"/>
            </a:rPr>
            <a:t>Identification and sharing of good practice models - note pairs’ lessons</a:t>
          </a:r>
          <a:endParaRPr lang="en-GB" noProof="0" dirty="0"/>
        </a:p>
      </dgm:t>
    </dgm:pt>
    <dgm:pt modelId="{4E281E91-A59F-D143-A999-E7C7177EF18B}" type="parTrans" cxnId="{AB77F894-A9DD-AC44-862F-1660CAEE4FD4}">
      <dgm:prSet/>
      <dgm:spPr/>
      <dgm:t>
        <a:bodyPr/>
        <a:lstStyle/>
        <a:p>
          <a:endParaRPr lang="en-US"/>
        </a:p>
      </dgm:t>
    </dgm:pt>
    <dgm:pt modelId="{FA3263B4-D8A0-C74B-A383-60844F57DEB9}" type="sibTrans" cxnId="{AB77F894-A9DD-AC44-862F-1660CAEE4FD4}">
      <dgm:prSet/>
      <dgm:spPr/>
      <dgm:t>
        <a:bodyPr/>
        <a:lstStyle/>
        <a:p>
          <a:endParaRPr lang="en-US"/>
        </a:p>
      </dgm:t>
    </dgm:pt>
    <dgm:pt modelId="{278F2CA5-C174-0542-A8C1-228060DAE2C6}">
      <dgm:prSet phldrT="[Text]"/>
      <dgm:spPr/>
      <dgm:t>
        <a:bodyPr/>
        <a:lstStyle/>
        <a:p>
          <a:r>
            <a:rPr lang="en-GB" noProof="0" dirty="0">
              <a:latin typeface="Calibri"/>
              <a:cs typeface="Calibri"/>
            </a:rPr>
            <a:t>Systematic reflections on the teaching and learning</a:t>
          </a:r>
          <a:endParaRPr lang="en-GB" noProof="0" dirty="0"/>
        </a:p>
      </dgm:t>
    </dgm:pt>
    <dgm:pt modelId="{8481024F-FB4A-C648-BBA9-5CEF407546DB}" type="parTrans" cxnId="{D40A974A-5961-774D-9CE9-DABC964AA840}">
      <dgm:prSet/>
      <dgm:spPr/>
      <dgm:t>
        <a:bodyPr/>
        <a:lstStyle/>
        <a:p>
          <a:endParaRPr lang="en-US"/>
        </a:p>
      </dgm:t>
    </dgm:pt>
    <dgm:pt modelId="{820CD3B4-D70F-A34B-867E-526429A0BD0A}" type="sibTrans" cxnId="{D40A974A-5961-774D-9CE9-DABC964AA840}">
      <dgm:prSet/>
      <dgm:spPr/>
      <dgm:t>
        <a:bodyPr/>
        <a:lstStyle/>
        <a:p>
          <a:endParaRPr lang="en-US"/>
        </a:p>
      </dgm:t>
    </dgm:pt>
    <dgm:pt modelId="{A0AF8847-3C06-7444-9AF3-BF80F552ADC7}">
      <dgm:prSet phldrT="[Text]" phldr="1"/>
      <dgm:spPr/>
      <dgm:t>
        <a:bodyPr/>
        <a:lstStyle/>
        <a:p>
          <a:endParaRPr lang="en-GB" noProof="0" dirty="0"/>
        </a:p>
      </dgm:t>
    </dgm:pt>
    <dgm:pt modelId="{256D6560-1D06-E944-918B-532D8EDC307C}" type="parTrans" cxnId="{2A5E355B-D934-7141-A975-22AABC8EA69A}">
      <dgm:prSet/>
      <dgm:spPr/>
      <dgm:t>
        <a:bodyPr/>
        <a:lstStyle/>
        <a:p>
          <a:endParaRPr lang="en-US"/>
        </a:p>
      </dgm:t>
    </dgm:pt>
    <dgm:pt modelId="{1D15CE35-6E1F-684E-B9C1-A80E132E7095}" type="sibTrans" cxnId="{2A5E355B-D934-7141-A975-22AABC8EA69A}">
      <dgm:prSet/>
      <dgm:spPr/>
      <dgm:t>
        <a:bodyPr/>
        <a:lstStyle/>
        <a:p>
          <a:endParaRPr lang="en-US"/>
        </a:p>
      </dgm:t>
    </dgm:pt>
    <dgm:pt modelId="{0EC85AC2-8F1B-894F-8D1A-5E73207A4940}">
      <dgm:prSet phldrT="[Texto]"/>
      <dgm:spPr>
        <a:xfrm>
          <a:off x="2759" y="173291"/>
          <a:ext cx="5539097" cy="550215"/>
        </a:xfrm>
        <a:solidFill>
          <a:srgbClr val="DC5924"/>
        </a:solidFill>
        <a:ln w="25400" cap="flat" cmpd="sng" algn="ctr">
          <a:solidFill>
            <a:srgbClr val="FFFFFF">
              <a:hueOff val="0"/>
              <a:satOff val="0"/>
              <a:lumOff val="0"/>
              <a:alphaOff val="0"/>
            </a:srgbClr>
          </a:solidFill>
          <a:prstDash val="solid"/>
        </a:ln>
        <a:effectLst/>
      </dgm:spPr>
      <dgm:t>
        <a:bodyPr/>
        <a:lstStyle/>
        <a:p>
          <a:endParaRPr lang="en-GB" noProof="0" dirty="0"/>
        </a:p>
      </dgm:t>
    </dgm:pt>
    <dgm:pt modelId="{1C21F5AC-1B84-A44C-8930-3AB9DA54D9D0}" type="parTrans" cxnId="{E5B2C6C0-9D34-E54D-9A04-1951B4D87835}">
      <dgm:prSet/>
      <dgm:spPr/>
      <dgm:t>
        <a:bodyPr/>
        <a:lstStyle/>
        <a:p>
          <a:endParaRPr lang="en-US"/>
        </a:p>
      </dgm:t>
    </dgm:pt>
    <dgm:pt modelId="{C5EB0B50-AA8D-B543-B0A0-F733C59E546A}" type="sibTrans" cxnId="{E5B2C6C0-9D34-E54D-9A04-1951B4D87835}">
      <dgm:prSet/>
      <dgm:spPr/>
      <dgm:t>
        <a:bodyPr/>
        <a:lstStyle/>
        <a:p>
          <a:endParaRPr lang="en-US"/>
        </a:p>
      </dgm:t>
    </dgm:pt>
    <dgm:pt modelId="{97BF9AD5-87F5-1148-A0D3-93A653DA8200}">
      <dgm:prSet phldrT="[Text]">
        <dgm:style>
          <a:lnRef idx="1">
            <a:schemeClr val="accent3"/>
          </a:lnRef>
          <a:fillRef idx="3">
            <a:schemeClr val="accent3"/>
          </a:fillRef>
          <a:effectRef idx="2">
            <a:schemeClr val="accent3"/>
          </a:effectRef>
          <a:fontRef idx="minor">
            <a:schemeClr val="lt1"/>
          </a:fontRef>
        </dgm:style>
      </dgm:prSet>
      <dgm:spPr/>
      <dgm:t>
        <a:bodyPr/>
        <a:lstStyle/>
        <a:p>
          <a:r>
            <a:rPr lang="en-GB" b="1" noProof="0" dirty="0">
              <a:solidFill>
                <a:srgbClr val="FFFFFF"/>
              </a:solidFill>
              <a:latin typeface="Calibri"/>
              <a:ea typeface="+mn-ea"/>
              <a:cs typeface="+mn-cs"/>
            </a:rPr>
            <a:t>Learning Organization</a:t>
          </a:r>
          <a:endParaRPr lang="en-GB" noProof="0" dirty="0"/>
        </a:p>
      </dgm:t>
    </dgm:pt>
    <dgm:pt modelId="{F2918114-FF9D-D94E-BF2B-5F7F2453E983}" type="parTrans" cxnId="{D05B140C-4820-C141-BEDC-99C08B9D6C8B}">
      <dgm:prSet/>
      <dgm:spPr/>
      <dgm:t>
        <a:bodyPr/>
        <a:lstStyle/>
        <a:p>
          <a:endParaRPr lang="en-US"/>
        </a:p>
      </dgm:t>
    </dgm:pt>
    <dgm:pt modelId="{4B1A4E72-6A0E-5E4E-9D8C-432D163FB473}" type="sibTrans" cxnId="{D05B140C-4820-C141-BEDC-99C08B9D6C8B}">
      <dgm:prSet/>
      <dgm:spPr/>
      <dgm:t>
        <a:bodyPr/>
        <a:lstStyle/>
        <a:p>
          <a:endParaRPr lang="en-US"/>
        </a:p>
      </dgm:t>
    </dgm:pt>
    <dgm:pt modelId="{887FD291-86AF-C748-8A15-EE1264120189}">
      <dgm:prSet phldrT="[Text]"/>
      <dgm:spPr/>
      <dgm:t>
        <a:bodyPr/>
        <a:lstStyle/>
        <a:p>
          <a:r>
            <a:rPr lang="en-GB" b="0" noProof="0" dirty="0">
              <a:solidFill>
                <a:srgbClr val="FFFFFF"/>
              </a:solidFill>
              <a:latin typeface="Calibri"/>
              <a:ea typeface="+mn-ea"/>
              <a:cs typeface="+mn-cs"/>
            </a:rPr>
            <a:t>Learning teachers</a:t>
          </a:r>
          <a:endParaRPr lang="en-GB" b="0" noProof="0" dirty="0">
            <a:solidFill>
              <a:srgbClr val="FFFFFF"/>
            </a:solidFill>
          </a:endParaRPr>
        </a:p>
      </dgm:t>
    </dgm:pt>
    <dgm:pt modelId="{FF86A48A-8A13-6046-B6E4-94616A5D6AAF}" type="parTrans" cxnId="{36F68685-96D9-8340-B779-E4FFD63FBDFF}">
      <dgm:prSet/>
      <dgm:spPr/>
      <dgm:t>
        <a:bodyPr/>
        <a:lstStyle/>
        <a:p>
          <a:endParaRPr lang="en-US"/>
        </a:p>
      </dgm:t>
    </dgm:pt>
    <dgm:pt modelId="{3609A472-C5AE-4E46-8451-3F0D77414E34}" type="sibTrans" cxnId="{36F68685-96D9-8340-B779-E4FFD63FBDFF}">
      <dgm:prSet/>
      <dgm:spPr/>
      <dgm:t>
        <a:bodyPr/>
        <a:lstStyle/>
        <a:p>
          <a:endParaRPr lang="en-US"/>
        </a:p>
      </dgm:t>
    </dgm:pt>
    <dgm:pt modelId="{5BCE4D47-E062-E245-8C26-5F1A9DF53BE3}" type="pres">
      <dgm:prSet presAssocID="{3789F522-24B6-114D-9FFE-FBF7C252D6FB}" presName="Name0" presStyleCnt="0">
        <dgm:presLayoutVars>
          <dgm:chMax val="4"/>
          <dgm:resizeHandles val="exact"/>
        </dgm:presLayoutVars>
      </dgm:prSet>
      <dgm:spPr/>
    </dgm:pt>
    <dgm:pt modelId="{45C23BB4-B495-2443-B70D-ACDC7B352EB9}" type="pres">
      <dgm:prSet presAssocID="{3789F522-24B6-114D-9FFE-FBF7C252D6FB}" presName="ellipse" presStyleLbl="trBgShp" presStyleIdx="0" presStyleCnt="1" custScaleX="146839"/>
      <dgm:spPr/>
    </dgm:pt>
    <dgm:pt modelId="{73376FC6-490E-BC49-BD16-6DA739CC7A61}" type="pres">
      <dgm:prSet presAssocID="{3789F522-24B6-114D-9FFE-FBF7C252D6FB}" presName="arrow1" presStyleLbl="fgShp" presStyleIdx="0" presStyleCnt="1"/>
      <dgm:spPr/>
    </dgm:pt>
    <dgm:pt modelId="{94710DB9-0FA0-804B-A6CC-C52617153BB7}" type="pres">
      <dgm:prSet presAssocID="{3789F522-24B6-114D-9FFE-FBF7C252D6FB}" presName="rectangle" presStyleLbl="revTx" presStyleIdx="0" presStyleCnt="1" custScaleX="75660" custScaleY="57198">
        <dgm:presLayoutVars>
          <dgm:bulletEnabled val="1"/>
        </dgm:presLayoutVars>
      </dgm:prSet>
      <dgm:spPr>
        <a:prstGeom prst="roundRect">
          <a:avLst>
            <a:gd name="adj" fmla="val 10000"/>
          </a:avLst>
        </a:prstGeom>
      </dgm:spPr>
    </dgm:pt>
    <dgm:pt modelId="{7419F173-5BAA-E549-9169-90B07E93E949}" type="pres">
      <dgm:prSet presAssocID="{278F2CA5-C174-0542-A8C1-228060DAE2C6}" presName="item1" presStyleLbl="node1" presStyleIdx="0" presStyleCnt="3" custLinFactNeighborX="-7630" custLinFactNeighborY="20388">
        <dgm:presLayoutVars>
          <dgm:bulletEnabled val="1"/>
        </dgm:presLayoutVars>
      </dgm:prSet>
      <dgm:spPr/>
    </dgm:pt>
    <dgm:pt modelId="{164BDA2E-4236-0141-9295-AF84346050AF}" type="pres">
      <dgm:prSet presAssocID="{887FD291-86AF-C748-8A15-EE1264120189}" presName="item2" presStyleLbl="node1" presStyleIdx="1" presStyleCnt="3" custScaleX="104183" custScaleY="103848" custLinFactNeighborX="-54724" custLinFactNeighborY="-5735">
        <dgm:presLayoutVars>
          <dgm:bulletEnabled val="1"/>
        </dgm:presLayoutVars>
      </dgm:prSet>
      <dgm:spPr/>
    </dgm:pt>
    <dgm:pt modelId="{4F8B52BE-C94F-6544-A6F5-ADEA91E744A8}" type="pres">
      <dgm:prSet presAssocID="{97BF9AD5-87F5-1148-A0D3-93A653DA8200}" presName="item3" presStyleLbl="node1" presStyleIdx="2" presStyleCnt="3" custLinFactNeighborX="72355" custLinFactNeighborY="18443">
        <dgm:presLayoutVars>
          <dgm:bulletEnabled val="1"/>
        </dgm:presLayoutVars>
      </dgm:prSet>
      <dgm:spPr/>
    </dgm:pt>
    <dgm:pt modelId="{C5CF72E5-4BFC-1545-A4EF-BC0AAAE27BFA}" type="pres">
      <dgm:prSet presAssocID="{3789F522-24B6-114D-9FFE-FBF7C252D6FB}" presName="funnel" presStyleLbl="trAlignAcc1" presStyleIdx="0" presStyleCnt="1" custScaleX="144061" custLinFactNeighborX="-185" custLinFactNeighborY="156"/>
      <dgm:spPr/>
    </dgm:pt>
  </dgm:ptLst>
  <dgm:cxnLst>
    <dgm:cxn modelId="{D05B140C-4820-C141-BEDC-99C08B9D6C8B}" srcId="{3789F522-24B6-114D-9FFE-FBF7C252D6FB}" destId="{97BF9AD5-87F5-1148-A0D3-93A653DA8200}" srcOrd="3" destOrd="0" parTransId="{F2918114-FF9D-D94E-BF2B-5F7F2453E983}" sibTransId="{4B1A4E72-6A0E-5E4E-9D8C-432D163FB473}"/>
    <dgm:cxn modelId="{AB77F894-A9DD-AC44-862F-1660CAEE4FD4}" srcId="{3789F522-24B6-114D-9FFE-FBF7C252D6FB}" destId="{13F510CB-670A-C04C-ADB1-E803B0AA3B23}" srcOrd="0" destOrd="0" parTransId="{4E281E91-A59F-D143-A999-E7C7177EF18B}" sibTransId="{FA3263B4-D8A0-C74B-A383-60844F57DEB9}"/>
    <dgm:cxn modelId="{D40A974A-5961-774D-9CE9-DABC964AA840}" srcId="{3789F522-24B6-114D-9FFE-FBF7C252D6FB}" destId="{278F2CA5-C174-0542-A8C1-228060DAE2C6}" srcOrd="1" destOrd="0" parTransId="{8481024F-FB4A-C648-BBA9-5CEF407546DB}" sibTransId="{820CD3B4-D70F-A34B-867E-526429A0BD0A}"/>
    <dgm:cxn modelId="{E5B2C6C0-9D34-E54D-9A04-1951B4D87835}" srcId="{3789F522-24B6-114D-9FFE-FBF7C252D6FB}" destId="{0EC85AC2-8F1B-894F-8D1A-5E73207A4940}" srcOrd="5" destOrd="0" parTransId="{1C21F5AC-1B84-A44C-8930-3AB9DA54D9D0}" sibTransId="{C5EB0B50-AA8D-B543-B0A0-F733C59E546A}"/>
    <dgm:cxn modelId="{35FF4E57-F4DA-4E4F-8C12-2C60FE698E69}" type="presOf" srcId="{3789F522-24B6-114D-9FFE-FBF7C252D6FB}" destId="{5BCE4D47-E062-E245-8C26-5F1A9DF53BE3}" srcOrd="0" destOrd="0" presId="urn:microsoft.com/office/officeart/2005/8/layout/funnel1"/>
    <dgm:cxn modelId="{555F4EA7-01F1-5A41-8243-06FEF0CB1E41}" type="presOf" srcId="{97BF9AD5-87F5-1148-A0D3-93A653DA8200}" destId="{94710DB9-0FA0-804B-A6CC-C52617153BB7}" srcOrd="0" destOrd="0" presId="urn:microsoft.com/office/officeart/2005/8/layout/funnel1"/>
    <dgm:cxn modelId="{89F2637F-C91D-1C43-8C1F-27B0CFFDAC21}" type="presOf" srcId="{887FD291-86AF-C748-8A15-EE1264120189}" destId="{7419F173-5BAA-E549-9169-90B07E93E949}" srcOrd="0" destOrd="0" presId="urn:microsoft.com/office/officeart/2005/8/layout/funnel1"/>
    <dgm:cxn modelId="{A93BADBD-351F-2F4D-A9D8-9740E33F1214}" type="presOf" srcId="{278F2CA5-C174-0542-A8C1-228060DAE2C6}" destId="{164BDA2E-4236-0141-9295-AF84346050AF}" srcOrd="0" destOrd="0" presId="urn:microsoft.com/office/officeart/2005/8/layout/funnel1"/>
    <dgm:cxn modelId="{2A5E355B-D934-7141-A975-22AABC8EA69A}" srcId="{3789F522-24B6-114D-9FFE-FBF7C252D6FB}" destId="{A0AF8847-3C06-7444-9AF3-BF80F552ADC7}" srcOrd="4" destOrd="0" parTransId="{256D6560-1D06-E944-918B-532D8EDC307C}" sibTransId="{1D15CE35-6E1F-684E-B9C1-A80E132E7095}"/>
    <dgm:cxn modelId="{070BB63E-13CB-F844-A847-04C25CCA2182}" type="presOf" srcId="{13F510CB-670A-C04C-ADB1-E803B0AA3B23}" destId="{4F8B52BE-C94F-6544-A6F5-ADEA91E744A8}" srcOrd="0" destOrd="0" presId="urn:microsoft.com/office/officeart/2005/8/layout/funnel1"/>
    <dgm:cxn modelId="{36F68685-96D9-8340-B779-E4FFD63FBDFF}" srcId="{3789F522-24B6-114D-9FFE-FBF7C252D6FB}" destId="{887FD291-86AF-C748-8A15-EE1264120189}" srcOrd="2" destOrd="0" parTransId="{FF86A48A-8A13-6046-B6E4-94616A5D6AAF}" sibTransId="{3609A472-C5AE-4E46-8451-3F0D77414E34}"/>
    <dgm:cxn modelId="{C3AAF7CC-DB43-7B4B-AC4A-96ACFF549C85}" type="presParOf" srcId="{5BCE4D47-E062-E245-8C26-5F1A9DF53BE3}" destId="{45C23BB4-B495-2443-B70D-ACDC7B352EB9}" srcOrd="0" destOrd="0" presId="urn:microsoft.com/office/officeart/2005/8/layout/funnel1"/>
    <dgm:cxn modelId="{11D0FC80-D17C-924B-B32F-9BB60E9AA5E0}" type="presParOf" srcId="{5BCE4D47-E062-E245-8C26-5F1A9DF53BE3}" destId="{73376FC6-490E-BC49-BD16-6DA739CC7A61}" srcOrd="1" destOrd="0" presId="urn:microsoft.com/office/officeart/2005/8/layout/funnel1"/>
    <dgm:cxn modelId="{8A7A3600-44BA-0F43-8B94-B48F714ED95D}" type="presParOf" srcId="{5BCE4D47-E062-E245-8C26-5F1A9DF53BE3}" destId="{94710DB9-0FA0-804B-A6CC-C52617153BB7}" srcOrd="2" destOrd="0" presId="urn:microsoft.com/office/officeart/2005/8/layout/funnel1"/>
    <dgm:cxn modelId="{81F9912A-62E7-354B-A56E-FEF1B582D0AC}" type="presParOf" srcId="{5BCE4D47-E062-E245-8C26-5F1A9DF53BE3}" destId="{7419F173-5BAA-E549-9169-90B07E93E949}" srcOrd="3" destOrd="0" presId="urn:microsoft.com/office/officeart/2005/8/layout/funnel1"/>
    <dgm:cxn modelId="{22AB592D-D10E-5349-B04F-BA0B5BDBEF10}" type="presParOf" srcId="{5BCE4D47-E062-E245-8C26-5F1A9DF53BE3}" destId="{164BDA2E-4236-0141-9295-AF84346050AF}" srcOrd="4" destOrd="0" presId="urn:microsoft.com/office/officeart/2005/8/layout/funnel1"/>
    <dgm:cxn modelId="{709CC949-F15A-AF43-B3BF-78A62559643F}" type="presParOf" srcId="{5BCE4D47-E062-E245-8C26-5F1A9DF53BE3}" destId="{4F8B52BE-C94F-6544-A6F5-ADEA91E744A8}" srcOrd="5" destOrd="0" presId="urn:microsoft.com/office/officeart/2005/8/layout/funnel1"/>
    <dgm:cxn modelId="{3ACDAC4A-2587-FF41-BCBF-07DD673C1222}" type="presParOf" srcId="{5BCE4D47-E062-E245-8C26-5F1A9DF53BE3}" destId="{C5CF72E5-4BFC-1545-A4EF-BC0AAAE27BF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C01FA8-E9D6-4D89-A82C-656656D87FC9}" type="doc">
      <dgm:prSet loTypeId="urn:microsoft.com/office/officeart/2005/8/layout/gear1" loCatId="relationship" qsTypeId="urn:microsoft.com/office/officeart/2005/8/quickstyle/3d1" qsCatId="3D" csTypeId="urn:microsoft.com/office/officeart/2005/8/colors/colorful5" csCatId="colorful" phldr="1"/>
      <dgm:spPr/>
    </dgm:pt>
    <dgm:pt modelId="{26681C1D-406E-4535-8EC2-C1978F8846DF}">
      <dgm:prSet phldrT="[Texto]" custT="1"/>
      <dgm:spPr/>
      <dgm:t>
        <a:bodyPr/>
        <a:lstStyle/>
        <a:p>
          <a:r>
            <a:rPr lang="en-GB" sz="1800" b="1" noProof="0" dirty="0">
              <a:solidFill>
                <a:srgbClr val="FFFFFF"/>
              </a:solidFill>
            </a:rPr>
            <a:t>SUPERVISION</a:t>
          </a:r>
        </a:p>
      </dgm:t>
      <dgm:extLst>
        <a:ext uri="{E40237B7-FDA0-4F09-8148-C483321AD2D9}">
          <dgm14:cNvPr xmlns:dgm14="http://schemas.microsoft.com/office/drawing/2010/diagram" id="0" name="" descr="The diagram shows that monitoring, self-regulation and improvement work in the classroom consists of inter-related aspects of cooperative work, reflection and supervision"/>
        </a:ext>
      </dgm:extLst>
    </dgm:pt>
    <dgm:pt modelId="{FFF654F6-82B4-44B8-A83E-49BDE4520775}" type="parTrans" cxnId="{991A1B12-7815-469B-87FE-1075AEEEE0D6}">
      <dgm:prSet/>
      <dgm:spPr/>
      <dgm:t>
        <a:bodyPr/>
        <a:lstStyle/>
        <a:p>
          <a:endParaRPr lang="pt-PT"/>
        </a:p>
      </dgm:t>
    </dgm:pt>
    <dgm:pt modelId="{4F73A932-2742-443B-A58E-FE3C7AAC7C0B}" type="sibTrans" cxnId="{991A1B12-7815-469B-87FE-1075AEEEE0D6}">
      <dgm:prSet/>
      <dgm:spPr/>
      <dgm:t>
        <a:bodyPr/>
        <a:lstStyle/>
        <a:p>
          <a:endParaRPr lang="pt-PT"/>
        </a:p>
      </dgm:t>
    </dgm:pt>
    <dgm:pt modelId="{BABFB076-E63B-43A9-92D9-C589CE2B922C}">
      <dgm:prSet phldrT="[Texto]"/>
      <dgm:spPr/>
      <dgm:t>
        <a:bodyPr/>
        <a:lstStyle/>
        <a:p>
          <a:r>
            <a:rPr lang="en-GB" b="1" noProof="0" dirty="0">
              <a:solidFill>
                <a:srgbClr val="FFFFFF"/>
              </a:solidFill>
            </a:rPr>
            <a:t>REFLECTION</a:t>
          </a:r>
        </a:p>
      </dgm:t>
    </dgm:pt>
    <dgm:pt modelId="{F7794A9D-3271-4430-8395-CFC9AE10EE31}" type="parTrans" cxnId="{C3E684B1-AD77-44FA-B580-0961425942BE}">
      <dgm:prSet/>
      <dgm:spPr/>
      <dgm:t>
        <a:bodyPr/>
        <a:lstStyle/>
        <a:p>
          <a:endParaRPr lang="pt-PT"/>
        </a:p>
      </dgm:t>
    </dgm:pt>
    <dgm:pt modelId="{C2274FA7-9B73-41DA-8187-5688B4A665BC}" type="sibTrans" cxnId="{C3E684B1-AD77-44FA-B580-0961425942BE}">
      <dgm:prSet/>
      <dgm:spPr/>
      <dgm:t>
        <a:bodyPr/>
        <a:lstStyle/>
        <a:p>
          <a:endParaRPr lang="pt-PT"/>
        </a:p>
      </dgm:t>
    </dgm:pt>
    <dgm:pt modelId="{FCED5603-06C0-45A7-9903-38658C36226A}">
      <dgm:prSet phldrT="[Texto]" custT="1"/>
      <dgm:spPr/>
      <dgm:t>
        <a:bodyPr/>
        <a:lstStyle/>
        <a:p>
          <a:r>
            <a:rPr lang="en-GB" sz="1100" b="1" noProof="0" dirty="0">
              <a:solidFill>
                <a:srgbClr val="FFFFFF"/>
              </a:solidFill>
            </a:rPr>
            <a:t>COOPERATIVE WORK</a:t>
          </a:r>
        </a:p>
      </dgm:t>
    </dgm:pt>
    <dgm:pt modelId="{519CB93B-95CB-4B85-89FC-A261C06A2916}" type="parTrans" cxnId="{A8BC0A14-A6FA-4661-A6BD-497510179592}">
      <dgm:prSet/>
      <dgm:spPr/>
      <dgm:t>
        <a:bodyPr/>
        <a:lstStyle/>
        <a:p>
          <a:endParaRPr lang="pt-PT"/>
        </a:p>
      </dgm:t>
    </dgm:pt>
    <dgm:pt modelId="{02BAE040-BD83-46FC-8B24-D0FA8ED3BE45}" type="sibTrans" cxnId="{A8BC0A14-A6FA-4661-A6BD-497510179592}">
      <dgm:prSet/>
      <dgm:spPr/>
      <dgm:t>
        <a:bodyPr/>
        <a:lstStyle/>
        <a:p>
          <a:endParaRPr lang="pt-PT"/>
        </a:p>
      </dgm:t>
    </dgm:pt>
    <dgm:pt modelId="{5FB1A8CB-F02F-40DD-8731-AF85E5AD66FD}" type="pres">
      <dgm:prSet presAssocID="{D1C01FA8-E9D6-4D89-A82C-656656D87FC9}" presName="composite" presStyleCnt="0">
        <dgm:presLayoutVars>
          <dgm:chMax val="3"/>
          <dgm:animLvl val="lvl"/>
          <dgm:resizeHandles val="exact"/>
        </dgm:presLayoutVars>
      </dgm:prSet>
      <dgm:spPr/>
    </dgm:pt>
    <dgm:pt modelId="{0125FCBF-8607-4845-A959-9DB2383660AD}" type="pres">
      <dgm:prSet presAssocID="{26681C1D-406E-4535-8EC2-C1978F8846DF}" presName="gear1" presStyleLbl="node1" presStyleIdx="0" presStyleCnt="3" custScaleX="123542" custScaleY="116355" custLinFactNeighborY="1928">
        <dgm:presLayoutVars>
          <dgm:chMax val="1"/>
          <dgm:bulletEnabled val="1"/>
        </dgm:presLayoutVars>
      </dgm:prSet>
      <dgm:spPr/>
    </dgm:pt>
    <dgm:pt modelId="{1C294F10-E019-4491-908B-8BCD90468D12}" type="pres">
      <dgm:prSet presAssocID="{26681C1D-406E-4535-8EC2-C1978F8846DF}" presName="gear1srcNode" presStyleLbl="node1" presStyleIdx="0" presStyleCnt="3"/>
      <dgm:spPr/>
    </dgm:pt>
    <dgm:pt modelId="{B575EA47-8E8A-4A7B-998E-C023BDC4FC17}" type="pres">
      <dgm:prSet presAssocID="{26681C1D-406E-4535-8EC2-C1978F8846DF}" presName="gear1dstNode" presStyleLbl="node1" presStyleIdx="0" presStyleCnt="3"/>
      <dgm:spPr/>
    </dgm:pt>
    <dgm:pt modelId="{DE504979-F396-4EF2-8870-F27BDF3BBEF3}" type="pres">
      <dgm:prSet presAssocID="{BABFB076-E63B-43A9-92D9-C589CE2B922C}" presName="gear2" presStyleLbl="node1" presStyleIdx="1" presStyleCnt="3" custLinFactNeighborX="-4439" custLinFactNeighborY="1110">
        <dgm:presLayoutVars>
          <dgm:chMax val="1"/>
          <dgm:bulletEnabled val="1"/>
        </dgm:presLayoutVars>
      </dgm:prSet>
      <dgm:spPr/>
    </dgm:pt>
    <dgm:pt modelId="{698FBBCD-6654-4AB6-A2D5-4BC4D5969291}" type="pres">
      <dgm:prSet presAssocID="{BABFB076-E63B-43A9-92D9-C589CE2B922C}" presName="gear2srcNode" presStyleLbl="node1" presStyleIdx="1" presStyleCnt="3"/>
      <dgm:spPr/>
    </dgm:pt>
    <dgm:pt modelId="{62489B33-BC6F-4698-83E3-A56AD8C859F0}" type="pres">
      <dgm:prSet presAssocID="{BABFB076-E63B-43A9-92D9-C589CE2B922C}" presName="gear2dstNode" presStyleLbl="node1" presStyleIdx="1" presStyleCnt="3"/>
      <dgm:spPr/>
    </dgm:pt>
    <dgm:pt modelId="{010CF3C1-01D8-4C2A-AC11-B32C4C0E2608}" type="pres">
      <dgm:prSet presAssocID="{FCED5603-06C0-45A7-9903-38658C36226A}" presName="gear3" presStyleLbl="node1" presStyleIdx="2" presStyleCnt="3" custScaleX="122611" custScaleY="112627"/>
      <dgm:spPr/>
    </dgm:pt>
    <dgm:pt modelId="{A0E055EF-3DA5-457A-9EF5-3DC7DC704176}" type="pres">
      <dgm:prSet presAssocID="{FCED5603-06C0-45A7-9903-38658C36226A}" presName="gear3tx" presStyleLbl="node1" presStyleIdx="2" presStyleCnt="3">
        <dgm:presLayoutVars>
          <dgm:chMax val="1"/>
          <dgm:bulletEnabled val="1"/>
        </dgm:presLayoutVars>
      </dgm:prSet>
      <dgm:spPr/>
    </dgm:pt>
    <dgm:pt modelId="{DBD65F0A-0C19-4CAD-9603-0501D3B38685}" type="pres">
      <dgm:prSet presAssocID="{FCED5603-06C0-45A7-9903-38658C36226A}" presName="gear3srcNode" presStyleLbl="node1" presStyleIdx="2" presStyleCnt="3"/>
      <dgm:spPr/>
    </dgm:pt>
    <dgm:pt modelId="{B6A7AF5E-F498-46E8-8E5A-C986DC6B1A3F}" type="pres">
      <dgm:prSet presAssocID="{FCED5603-06C0-45A7-9903-38658C36226A}" presName="gear3dstNode" presStyleLbl="node1" presStyleIdx="2" presStyleCnt="3"/>
      <dgm:spPr/>
    </dgm:pt>
    <dgm:pt modelId="{B5FAB6F8-1D4D-40C0-8E1C-8E6BBAC953E1}" type="pres">
      <dgm:prSet presAssocID="{4F73A932-2742-443B-A58E-FE3C7AAC7C0B}" presName="connector1" presStyleLbl="sibTrans2D1" presStyleIdx="0" presStyleCnt="3" custLinFactNeighborX="3868" custLinFactNeighborY="-1146"/>
      <dgm:spPr/>
    </dgm:pt>
    <dgm:pt modelId="{6A441338-E4C5-40B0-9BCF-B6A7A64CD04E}" type="pres">
      <dgm:prSet presAssocID="{C2274FA7-9B73-41DA-8187-5688B4A665BC}" presName="connector2" presStyleLbl="sibTrans2D1" presStyleIdx="1" presStyleCnt="3"/>
      <dgm:spPr/>
    </dgm:pt>
    <dgm:pt modelId="{11ECFD43-DC75-4E34-BA01-29F56CF33490}" type="pres">
      <dgm:prSet presAssocID="{02BAE040-BD83-46FC-8B24-D0FA8ED3BE45}" presName="connector3" presStyleLbl="sibTrans2D1" presStyleIdx="2" presStyleCnt="3"/>
      <dgm:spPr/>
    </dgm:pt>
  </dgm:ptLst>
  <dgm:cxnLst>
    <dgm:cxn modelId="{C3E684B1-AD77-44FA-B580-0961425942BE}" srcId="{D1C01FA8-E9D6-4D89-A82C-656656D87FC9}" destId="{BABFB076-E63B-43A9-92D9-C589CE2B922C}" srcOrd="1" destOrd="0" parTransId="{F7794A9D-3271-4430-8395-CFC9AE10EE31}" sibTransId="{C2274FA7-9B73-41DA-8187-5688B4A665BC}"/>
    <dgm:cxn modelId="{7FE6F622-D39B-894A-9CE1-E4CF81C5190D}" type="presOf" srcId="{26681C1D-406E-4535-8EC2-C1978F8846DF}" destId="{0125FCBF-8607-4845-A959-9DB2383660AD}" srcOrd="0" destOrd="0" presId="urn:microsoft.com/office/officeart/2005/8/layout/gear1"/>
    <dgm:cxn modelId="{991A1B12-7815-469B-87FE-1075AEEEE0D6}" srcId="{D1C01FA8-E9D6-4D89-A82C-656656D87FC9}" destId="{26681C1D-406E-4535-8EC2-C1978F8846DF}" srcOrd="0" destOrd="0" parTransId="{FFF654F6-82B4-44B8-A83E-49BDE4520775}" sibTransId="{4F73A932-2742-443B-A58E-FE3C7AAC7C0B}"/>
    <dgm:cxn modelId="{809C701D-7BCC-1A4F-9FFA-CD334C90A0A7}" type="presOf" srcId="{FCED5603-06C0-45A7-9903-38658C36226A}" destId="{A0E055EF-3DA5-457A-9EF5-3DC7DC704176}" srcOrd="1" destOrd="0" presId="urn:microsoft.com/office/officeart/2005/8/layout/gear1"/>
    <dgm:cxn modelId="{36C77B14-7A21-D044-9C49-20758E83461A}" type="presOf" srcId="{BABFB076-E63B-43A9-92D9-C589CE2B922C}" destId="{698FBBCD-6654-4AB6-A2D5-4BC4D5969291}" srcOrd="1" destOrd="0" presId="urn:microsoft.com/office/officeart/2005/8/layout/gear1"/>
    <dgm:cxn modelId="{4402F024-6BF1-FC43-9822-7734D0D5BF08}" type="presOf" srcId="{D1C01FA8-E9D6-4D89-A82C-656656D87FC9}" destId="{5FB1A8CB-F02F-40DD-8731-AF85E5AD66FD}" srcOrd="0" destOrd="0" presId="urn:microsoft.com/office/officeart/2005/8/layout/gear1"/>
    <dgm:cxn modelId="{A8BC0A14-A6FA-4661-A6BD-497510179592}" srcId="{D1C01FA8-E9D6-4D89-A82C-656656D87FC9}" destId="{FCED5603-06C0-45A7-9903-38658C36226A}" srcOrd="2" destOrd="0" parTransId="{519CB93B-95CB-4B85-89FC-A261C06A2916}" sibTransId="{02BAE040-BD83-46FC-8B24-D0FA8ED3BE45}"/>
    <dgm:cxn modelId="{8C9B6921-2162-EE45-8614-B8CD8F6E36E8}" type="presOf" srcId="{FCED5603-06C0-45A7-9903-38658C36226A}" destId="{DBD65F0A-0C19-4CAD-9603-0501D3B38685}" srcOrd="2" destOrd="0" presId="urn:microsoft.com/office/officeart/2005/8/layout/gear1"/>
    <dgm:cxn modelId="{3783A351-A6DC-934F-B5DA-D9BA265005C9}" type="presOf" srcId="{C2274FA7-9B73-41DA-8187-5688B4A665BC}" destId="{6A441338-E4C5-40B0-9BCF-B6A7A64CD04E}" srcOrd="0" destOrd="0" presId="urn:microsoft.com/office/officeart/2005/8/layout/gear1"/>
    <dgm:cxn modelId="{D9B2B440-3526-174B-A165-8623EB00974F}" type="presOf" srcId="{BABFB076-E63B-43A9-92D9-C589CE2B922C}" destId="{DE504979-F396-4EF2-8870-F27BDF3BBEF3}" srcOrd="0" destOrd="0" presId="urn:microsoft.com/office/officeart/2005/8/layout/gear1"/>
    <dgm:cxn modelId="{3CA4A8DA-2D2D-004F-97DE-A3F45227E9C7}" type="presOf" srcId="{BABFB076-E63B-43A9-92D9-C589CE2B922C}" destId="{62489B33-BC6F-4698-83E3-A56AD8C859F0}" srcOrd="2" destOrd="0" presId="urn:microsoft.com/office/officeart/2005/8/layout/gear1"/>
    <dgm:cxn modelId="{21231A95-7FA5-D040-8E70-BEE3182689A3}" type="presOf" srcId="{FCED5603-06C0-45A7-9903-38658C36226A}" destId="{010CF3C1-01D8-4C2A-AC11-B32C4C0E2608}" srcOrd="0" destOrd="0" presId="urn:microsoft.com/office/officeart/2005/8/layout/gear1"/>
    <dgm:cxn modelId="{33639D5A-A218-1348-A49F-D58FDD6B7F58}" type="presOf" srcId="{FCED5603-06C0-45A7-9903-38658C36226A}" destId="{B6A7AF5E-F498-46E8-8E5A-C986DC6B1A3F}" srcOrd="3" destOrd="0" presId="urn:microsoft.com/office/officeart/2005/8/layout/gear1"/>
    <dgm:cxn modelId="{7FB525DC-5607-4449-8C71-196D8228341D}" type="presOf" srcId="{4F73A932-2742-443B-A58E-FE3C7AAC7C0B}" destId="{B5FAB6F8-1D4D-40C0-8E1C-8E6BBAC953E1}" srcOrd="0" destOrd="0" presId="urn:microsoft.com/office/officeart/2005/8/layout/gear1"/>
    <dgm:cxn modelId="{814F846B-C4B0-214E-A671-27DDFDD561E7}" type="presOf" srcId="{26681C1D-406E-4535-8EC2-C1978F8846DF}" destId="{1C294F10-E019-4491-908B-8BCD90468D12}" srcOrd="1" destOrd="0" presId="urn:microsoft.com/office/officeart/2005/8/layout/gear1"/>
    <dgm:cxn modelId="{A606F56D-9997-F141-BCEA-E274C35DF0A3}" type="presOf" srcId="{02BAE040-BD83-46FC-8B24-D0FA8ED3BE45}" destId="{11ECFD43-DC75-4E34-BA01-29F56CF33490}" srcOrd="0" destOrd="0" presId="urn:microsoft.com/office/officeart/2005/8/layout/gear1"/>
    <dgm:cxn modelId="{984F8E69-68CA-3A40-93F5-C7C2C3E5C378}" type="presOf" srcId="{26681C1D-406E-4535-8EC2-C1978F8846DF}" destId="{B575EA47-8E8A-4A7B-998E-C023BDC4FC17}" srcOrd="2" destOrd="0" presId="urn:microsoft.com/office/officeart/2005/8/layout/gear1"/>
    <dgm:cxn modelId="{DD88896D-DD25-1741-99BD-AD08901057F0}" type="presParOf" srcId="{5FB1A8CB-F02F-40DD-8731-AF85E5AD66FD}" destId="{0125FCBF-8607-4845-A959-9DB2383660AD}" srcOrd="0" destOrd="0" presId="urn:microsoft.com/office/officeart/2005/8/layout/gear1"/>
    <dgm:cxn modelId="{856C220A-5012-294C-B2E6-2679ACBFECBE}" type="presParOf" srcId="{5FB1A8CB-F02F-40DD-8731-AF85E5AD66FD}" destId="{1C294F10-E019-4491-908B-8BCD90468D12}" srcOrd="1" destOrd="0" presId="urn:microsoft.com/office/officeart/2005/8/layout/gear1"/>
    <dgm:cxn modelId="{EE0B7625-3588-C94A-A67A-0D9E822067FA}" type="presParOf" srcId="{5FB1A8CB-F02F-40DD-8731-AF85E5AD66FD}" destId="{B575EA47-8E8A-4A7B-998E-C023BDC4FC17}" srcOrd="2" destOrd="0" presId="urn:microsoft.com/office/officeart/2005/8/layout/gear1"/>
    <dgm:cxn modelId="{D5C64C06-F95F-9448-8A58-8CC2E6F8A38C}" type="presParOf" srcId="{5FB1A8CB-F02F-40DD-8731-AF85E5AD66FD}" destId="{DE504979-F396-4EF2-8870-F27BDF3BBEF3}" srcOrd="3" destOrd="0" presId="urn:microsoft.com/office/officeart/2005/8/layout/gear1"/>
    <dgm:cxn modelId="{4BD6156E-5441-D94E-9559-7C103EC5A786}" type="presParOf" srcId="{5FB1A8CB-F02F-40DD-8731-AF85E5AD66FD}" destId="{698FBBCD-6654-4AB6-A2D5-4BC4D5969291}" srcOrd="4" destOrd="0" presId="urn:microsoft.com/office/officeart/2005/8/layout/gear1"/>
    <dgm:cxn modelId="{4CC137C3-09DC-0D42-BC1A-200B4A81E084}" type="presParOf" srcId="{5FB1A8CB-F02F-40DD-8731-AF85E5AD66FD}" destId="{62489B33-BC6F-4698-83E3-A56AD8C859F0}" srcOrd="5" destOrd="0" presId="urn:microsoft.com/office/officeart/2005/8/layout/gear1"/>
    <dgm:cxn modelId="{38247CF2-CACC-6748-9563-26EE152CC4D1}" type="presParOf" srcId="{5FB1A8CB-F02F-40DD-8731-AF85E5AD66FD}" destId="{010CF3C1-01D8-4C2A-AC11-B32C4C0E2608}" srcOrd="6" destOrd="0" presId="urn:microsoft.com/office/officeart/2005/8/layout/gear1"/>
    <dgm:cxn modelId="{30130189-385E-2148-A906-98A45414A403}" type="presParOf" srcId="{5FB1A8CB-F02F-40DD-8731-AF85E5AD66FD}" destId="{A0E055EF-3DA5-457A-9EF5-3DC7DC704176}" srcOrd="7" destOrd="0" presId="urn:microsoft.com/office/officeart/2005/8/layout/gear1"/>
    <dgm:cxn modelId="{3E903A43-6F4D-BB4D-BCD4-CED0F4D8E23E}" type="presParOf" srcId="{5FB1A8CB-F02F-40DD-8731-AF85E5AD66FD}" destId="{DBD65F0A-0C19-4CAD-9603-0501D3B38685}" srcOrd="8" destOrd="0" presId="urn:microsoft.com/office/officeart/2005/8/layout/gear1"/>
    <dgm:cxn modelId="{2532E5BC-DFE2-204E-8788-13DB01F69916}" type="presParOf" srcId="{5FB1A8CB-F02F-40DD-8731-AF85E5AD66FD}" destId="{B6A7AF5E-F498-46E8-8E5A-C986DC6B1A3F}" srcOrd="9" destOrd="0" presId="urn:microsoft.com/office/officeart/2005/8/layout/gear1"/>
    <dgm:cxn modelId="{48C1FC5D-3CC4-2541-85AE-3AF38C7924C2}" type="presParOf" srcId="{5FB1A8CB-F02F-40DD-8731-AF85E5AD66FD}" destId="{B5FAB6F8-1D4D-40C0-8E1C-8E6BBAC953E1}" srcOrd="10" destOrd="0" presId="urn:microsoft.com/office/officeart/2005/8/layout/gear1"/>
    <dgm:cxn modelId="{B542B7D8-7112-BA46-929F-5001CA0131EC}" type="presParOf" srcId="{5FB1A8CB-F02F-40DD-8731-AF85E5AD66FD}" destId="{6A441338-E4C5-40B0-9BCF-B6A7A64CD04E}" srcOrd="11" destOrd="0" presId="urn:microsoft.com/office/officeart/2005/8/layout/gear1"/>
    <dgm:cxn modelId="{D4AE5A3F-6101-8545-9DC5-A093EE420971}" type="presParOf" srcId="{5FB1A8CB-F02F-40DD-8731-AF85E5AD66FD}" destId="{11ECFD43-DC75-4E34-BA01-29F56CF3349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5D61F-CCAF-764A-9CB6-6116D1856308}"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49FC18AF-EFA8-684A-A96F-02D810819046}">
      <dgm:prSet phldrT="[Text]"/>
      <dgm:spPr/>
      <dgm:t>
        <a:bodyPr/>
        <a:lstStyle/>
        <a:p>
          <a:r>
            <a:rPr lang="en-GB" b="1" noProof="0" dirty="0"/>
            <a:t>Learning environment</a:t>
          </a:r>
          <a:endParaRPr lang="en-GB" noProof="0" dirty="0"/>
        </a:p>
      </dgm:t>
    </dgm:pt>
    <dgm:pt modelId="{7E01AA7D-7A19-EC4C-8C8E-ED97F2E7F6C7}" type="parTrans" cxnId="{F7B87CD8-347D-9541-B50E-4D8C748FFD75}">
      <dgm:prSet/>
      <dgm:spPr/>
      <dgm:t>
        <a:bodyPr/>
        <a:lstStyle/>
        <a:p>
          <a:endParaRPr lang="en-US"/>
        </a:p>
      </dgm:t>
    </dgm:pt>
    <dgm:pt modelId="{DE6CC156-3825-964B-9E44-B5891BC433E1}" type="sibTrans" cxnId="{F7B87CD8-347D-9541-B50E-4D8C748FFD75}">
      <dgm:prSet/>
      <dgm:spPr/>
      <dgm:t>
        <a:bodyPr/>
        <a:lstStyle/>
        <a:p>
          <a:endParaRPr lang="en-US"/>
        </a:p>
      </dgm:t>
    </dgm:pt>
    <dgm:pt modelId="{8E0983F7-436A-DF45-8198-573169698B40}">
      <dgm:prSet phldrT="[Text]">
        <dgm:style>
          <a:lnRef idx="1">
            <a:schemeClr val="accent1"/>
          </a:lnRef>
          <a:fillRef idx="2">
            <a:schemeClr val="accent1"/>
          </a:fillRef>
          <a:effectRef idx="1">
            <a:schemeClr val="accent1"/>
          </a:effectRef>
          <a:fontRef idx="minor">
            <a:schemeClr val="dk1"/>
          </a:fontRef>
        </dgm:style>
      </dgm:prSet>
      <dgm:spPr/>
      <dgm:t>
        <a:bodyPr/>
        <a:lstStyle/>
        <a:p>
          <a:r>
            <a:rPr lang="en-GB" noProof="0" dirty="0"/>
            <a:t>Nice atmosphere, of trust and openness</a:t>
          </a:r>
        </a:p>
      </dgm:t>
    </dgm:pt>
    <dgm:pt modelId="{A0FD5272-766B-7D44-A039-3C2322CB32E9}" type="parTrans" cxnId="{2C1894E8-B4A3-9942-970E-A239F933EE82}">
      <dgm:prSet/>
      <dgm:spPr/>
      <dgm:t>
        <a:bodyPr/>
        <a:lstStyle/>
        <a:p>
          <a:endParaRPr lang="en-US"/>
        </a:p>
      </dgm:t>
    </dgm:pt>
    <dgm:pt modelId="{E3B981B9-FADB-0447-9CE3-2D7B917F47E6}" type="sibTrans" cxnId="{2C1894E8-B4A3-9942-970E-A239F933EE82}">
      <dgm:prSet/>
      <dgm:spPr/>
      <dgm:t>
        <a:bodyPr/>
        <a:lstStyle/>
        <a:p>
          <a:endParaRPr lang="en-US"/>
        </a:p>
      </dgm:t>
    </dgm:pt>
    <dgm:pt modelId="{EAE1DF19-5585-1B48-A2EB-EF5E064632E4}">
      <dgm:prSet phldrT="[Text]">
        <dgm:style>
          <a:lnRef idx="1">
            <a:schemeClr val="accent1"/>
          </a:lnRef>
          <a:fillRef idx="2">
            <a:schemeClr val="accent1"/>
          </a:fillRef>
          <a:effectRef idx="1">
            <a:schemeClr val="accent1"/>
          </a:effectRef>
          <a:fontRef idx="minor">
            <a:schemeClr val="dk1"/>
          </a:fontRef>
        </dgm:style>
      </dgm:prSet>
      <dgm:spPr/>
      <dgm:t>
        <a:bodyPr/>
        <a:lstStyle/>
        <a:p>
          <a:r>
            <a:rPr lang="en-GB" noProof="0" dirty="0"/>
            <a:t>Ordered and secure</a:t>
          </a:r>
        </a:p>
      </dgm:t>
    </dgm:pt>
    <dgm:pt modelId="{899A0B24-DDD5-C34B-8C4A-752BD262F60F}" type="parTrans" cxnId="{99521878-DB11-4747-B0C9-5CF2408A8979}">
      <dgm:prSet/>
      <dgm:spPr/>
      <dgm:t>
        <a:bodyPr/>
        <a:lstStyle/>
        <a:p>
          <a:endParaRPr lang="en-US"/>
        </a:p>
      </dgm:t>
    </dgm:pt>
    <dgm:pt modelId="{0F98C761-19C3-8C48-B061-31B34D5AB4F1}" type="sibTrans" cxnId="{99521878-DB11-4747-B0C9-5CF2408A8979}">
      <dgm:prSet/>
      <dgm:spPr/>
      <dgm:t>
        <a:bodyPr/>
        <a:lstStyle/>
        <a:p>
          <a:endParaRPr lang="en-US"/>
        </a:p>
      </dgm:t>
    </dgm:pt>
    <dgm:pt modelId="{3EC86F2C-9260-DF4C-BE1E-8F9CBD562D5F}">
      <dgm:prSet phldrT="[Text]">
        <dgm:style>
          <a:lnRef idx="1">
            <a:schemeClr val="accent1"/>
          </a:lnRef>
          <a:fillRef idx="2">
            <a:schemeClr val="accent1"/>
          </a:fillRef>
          <a:effectRef idx="1">
            <a:schemeClr val="accent1"/>
          </a:effectRef>
          <a:fontRef idx="minor">
            <a:schemeClr val="dk1"/>
          </a:fontRef>
        </dgm:style>
      </dgm:prSet>
      <dgm:spPr/>
      <dgm:t>
        <a:bodyPr/>
        <a:lstStyle/>
        <a:p>
          <a:r>
            <a:rPr lang="en-GB" noProof="0" dirty="0"/>
            <a:t>Risk-taking is encouraged - innovation</a:t>
          </a:r>
        </a:p>
      </dgm:t>
    </dgm:pt>
    <dgm:pt modelId="{D1996856-9E4E-9F49-A6CD-BA29096B73D6}" type="parTrans" cxnId="{CB4725D8-3410-B14B-9AE5-2EA410899A41}">
      <dgm:prSet/>
      <dgm:spPr/>
      <dgm:t>
        <a:bodyPr/>
        <a:lstStyle/>
        <a:p>
          <a:endParaRPr lang="en-US"/>
        </a:p>
      </dgm:t>
    </dgm:pt>
    <dgm:pt modelId="{D2E49B32-B9DB-EA49-BF9B-871E49DB29D2}" type="sibTrans" cxnId="{CB4725D8-3410-B14B-9AE5-2EA410899A41}">
      <dgm:prSet/>
      <dgm:spPr/>
      <dgm:t>
        <a:bodyPr/>
        <a:lstStyle/>
        <a:p>
          <a:endParaRPr lang="en-US"/>
        </a:p>
      </dgm:t>
    </dgm:pt>
    <dgm:pt modelId="{FB1B604C-529C-D541-8503-1A5C747DACF8}">
      <dgm:prSet phldrT="[Text]">
        <dgm:style>
          <a:lnRef idx="1">
            <a:schemeClr val="accent1"/>
          </a:lnRef>
          <a:fillRef idx="2">
            <a:schemeClr val="accent1"/>
          </a:fillRef>
          <a:effectRef idx="1">
            <a:schemeClr val="accent1"/>
          </a:effectRef>
          <a:fontRef idx="minor">
            <a:schemeClr val="dk1"/>
          </a:fontRef>
        </dgm:style>
      </dgm:prSet>
      <dgm:spPr/>
      <dgm:t>
        <a:bodyPr/>
        <a:lstStyle/>
        <a:p>
          <a:r>
            <a:rPr lang="en-GB" noProof="0" dirty="0"/>
            <a:t>Climate of collaboration and mutual aid</a:t>
          </a:r>
        </a:p>
      </dgm:t>
    </dgm:pt>
    <dgm:pt modelId="{1B186EB7-DD22-E149-81D1-719BA59FC6B9}" type="parTrans" cxnId="{A2BE3594-E50D-3140-A60C-D5341ECCFA7F}">
      <dgm:prSet/>
      <dgm:spPr/>
      <dgm:t>
        <a:bodyPr/>
        <a:lstStyle/>
        <a:p>
          <a:endParaRPr lang="en-US"/>
        </a:p>
      </dgm:t>
    </dgm:pt>
    <dgm:pt modelId="{74E322B2-81C5-EA45-91B3-D0775D58BFC1}" type="sibTrans" cxnId="{A2BE3594-E50D-3140-A60C-D5341ECCFA7F}">
      <dgm:prSet/>
      <dgm:spPr/>
      <dgm:t>
        <a:bodyPr/>
        <a:lstStyle/>
        <a:p>
          <a:endParaRPr lang="en-US"/>
        </a:p>
      </dgm:t>
    </dgm:pt>
    <dgm:pt modelId="{EAC7DCD7-6A94-5141-8774-49AA76B1FF73}" type="pres">
      <dgm:prSet presAssocID="{3445D61F-CCAF-764A-9CB6-6116D1856308}" presName="Name0" presStyleCnt="0">
        <dgm:presLayoutVars>
          <dgm:chMax val="1"/>
          <dgm:dir/>
          <dgm:animLvl val="ctr"/>
          <dgm:resizeHandles val="exact"/>
        </dgm:presLayoutVars>
      </dgm:prSet>
      <dgm:spPr/>
    </dgm:pt>
    <dgm:pt modelId="{C895B995-3321-D44C-9DB3-C9459AB8D5EF}" type="pres">
      <dgm:prSet presAssocID="{49FC18AF-EFA8-684A-A96F-02D810819046}" presName="centerShape" presStyleLbl="node0" presStyleIdx="0" presStyleCnt="1"/>
      <dgm:spPr/>
    </dgm:pt>
    <dgm:pt modelId="{9351CAEA-36AA-C14C-B86A-D13B71109A90}" type="pres">
      <dgm:prSet presAssocID="{8E0983F7-436A-DF45-8198-573169698B40}" presName="node" presStyleLbl="node1" presStyleIdx="0" presStyleCnt="4" custScaleX="143266" custRadScaleRad="100137" custRadScaleInc="3475">
        <dgm:presLayoutVars>
          <dgm:bulletEnabled val="1"/>
        </dgm:presLayoutVars>
      </dgm:prSet>
      <dgm:spPr/>
    </dgm:pt>
    <dgm:pt modelId="{EA5A0408-4C86-4A45-80FD-36C77F1E5C85}" type="pres">
      <dgm:prSet presAssocID="{8E0983F7-436A-DF45-8198-573169698B40}" presName="dummy" presStyleCnt="0"/>
      <dgm:spPr/>
    </dgm:pt>
    <dgm:pt modelId="{BD0B2E1B-87B2-414B-A7EA-19FD74C2D29D}" type="pres">
      <dgm:prSet presAssocID="{E3B981B9-FADB-0447-9CE3-2D7B917F47E6}" presName="sibTrans" presStyleLbl="sibTrans2D1" presStyleIdx="0" presStyleCnt="4"/>
      <dgm:spPr/>
    </dgm:pt>
    <dgm:pt modelId="{1F45AA79-AF26-F54D-9F41-8955043C075C}" type="pres">
      <dgm:prSet presAssocID="{EAE1DF19-5585-1B48-A2EB-EF5E064632E4}" presName="node" presStyleLbl="node1" presStyleIdx="1" presStyleCnt="4" custScaleX="149139">
        <dgm:presLayoutVars>
          <dgm:bulletEnabled val="1"/>
        </dgm:presLayoutVars>
      </dgm:prSet>
      <dgm:spPr/>
    </dgm:pt>
    <dgm:pt modelId="{299748EB-5372-6B48-825D-48A26043C65B}" type="pres">
      <dgm:prSet presAssocID="{EAE1DF19-5585-1B48-A2EB-EF5E064632E4}" presName="dummy" presStyleCnt="0"/>
      <dgm:spPr/>
    </dgm:pt>
    <dgm:pt modelId="{FB9CBF2E-96E0-984D-940B-881F6FCC9D93}" type="pres">
      <dgm:prSet presAssocID="{0F98C761-19C3-8C48-B061-31B34D5AB4F1}" presName="sibTrans" presStyleLbl="sibTrans2D1" presStyleIdx="1" presStyleCnt="4"/>
      <dgm:spPr/>
    </dgm:pt>
    <dgm:pt modelId="{0C495FDB-B8A9-E54C-A0AA-1482FA601D1C}" type="pres">
      <dgm:prSet presAssocID="{3EC86F2C-9260-DF4C-BE1E-8F9CBD562D5F}" presName="node" presStyleLbl="node1" presStyleIdx="2" presStyleCnt="4" custScaleX="143396">
        <dgm:presLayoutVars>
          <dgm:bulletEnabled val="1"/>
        </dgm:presLayoutVars>
      </dgm:prSet>
      <dgm:spPr/>
    </dgm:pt>
    <dgm:pt modelId="{76C69B5E-6EDB-A54C-ABD9-EE209E711210}" type="pres">
      <dgm:prSet presAssocID="{3EC86F2C-9260-DF4C-BE1E-8F9CBD562D5F}" presName="dummy" presStyleCnt="0"/>
      <dgm:spPr/>
    </dgm:pt>
    <dgm:pt modelId="{D4B64264-0D31-534D-A468-9F8E23AFAE18}" type="pres">
      <dgm:prSet presAssocID="{D2E49B32-B9DB-EA49-BF9B-871E49DB29D2}" presName="sibTrans" presStyleLbl="sibTrans2D1" presStyleIdx="2" presStyleCnt="4"/>
      <dgm:spPr/>
    </dgm:pt>
    <dgm:pt modelId="{B36FBB1B-7A5F-934D-85DC-BD69248CD1FE}" type="pres">
      <dgm:prSet presAssocID="{FB1B604C-529C-D541-8503-1A5C747DACF8}" presName="node" presStyleLbl="node1" presStyleIdx="3" presStyleCnt="4" custScaleX="155737">
        <dgm:presLayoutVars>
          <dgm:bulletEnabled val="1"/>
        </dgm:presLayoutVars>
      </dgm:prSet>
      <dgm:spPr/>
    </dgm:pt>
    <dgm:pt modelId="{936369AB-7288-B44C-99D1-9E38D9EFE2C2}" type="pres">
      <dgm:prSet presAssocID="{FB1B604C-529C-D541-8503-1A5C747DACF8}" presName="dummy" presStyleCnt="0"/>
      <dgm:spPr/>
    </dgm:pt>
    <dgm:pt modelId="{7DDF6B79-C4D2-DA40-9348-A78DBBAD3550}" type="pres">
      <dgm:prSet presAssocID="{74E322B2-81C5-EA45-91B3-D0775D58BFC1}" presName="sibTrans" presStyleLbl="sibTrans2D1" presStyleIdx="3" presStyleCnt="4"/>
      <dgm:spPr/>
    </dgm:pt>
  </dgm:ptLst>
  <dgm:cxnLst>
    <dgm:cxn modelId="{CB4725D8-3410-B14B-9AE5-2EA410899A41}" srcId="{49FC18AF-EFA8-684A-A96F-02D810819046}" destId="{3EC86F2C-9260-DF4C-BE1E-8F9CBD562D5F}" srcOrd="2" destOrd="0" parTransId="{D1996856-9E4E-9F49-A6CD-BA29096B73D6}" sibTransId="{D2E49B32-B9DB-EA49-BF9B-871E49DB29D2}"/>
    <dgm:cxn modelId="{F7B87CD8-347D-9541-B50E-4D8C748FFD75}" srcId="{3445D61F-CCAF-764A-9CB6-6116D1856308}" destId="{49FC18AF-EFA8-684A-A96F-02D810819046}" srcOrd="0" destOrd="0" parTransId="{7E01AA7D-7A19-EC4C-8C8E-ED97F2E7F6C7}" sibTransId="{DE6CC156-3825-964B-9E44-B5891BC433E1}"/>
    <dgm:cxn modelId="{D31A0163-60F2-8848-8EA9-BE144FE0B0FF}" type="presOf" srcId="{8E0983F7-436A-DF45-8198-573169698B40}" destId="{9351CAEA-36AA-C14C-B86A-D13B71109A90}" srcOrd="0" destOrd="0" presId="urn:microsoft.com/office/officeart/2005/8/layout/radial6"/>
    <dgm:cxn modelId="{401312BE-D2D4-8F41-AD4D-1B8A017C0C82}" type="presOf" srcId="{D2E49B32-B9DB-EA49-BF9B-871E49DB29D2}" destId="{D4B64264-0D31-534D-A468-9F8E23AFAE18}" srcOrd="0" destOrd="0" presId="urn:microsoft.com/office/officeart/2005/8/layout/radial6"/>
    <dgm:cxn modelId="{5D55EBF9-D5FF-7D44-AD21-312BF9EF6577}" type="presOf" srcId="{EAE1DF19-5585-1B48-A2EB-EF5E064632E4}" destId="{1F45AA79-AF26-F54D-9F41-8955043C075C}" srcOrd="0" destOrd="0" presId="urn:microsoft.com/office/officeart/2005/8/layout/radial6"/>
    <dgm:cxn modelId="{2EF274D4-1410-2741-9113-45E11D713BD3}" type="presOf" srcId="{3445D61F-CCAF-764A-9CB6-6116D1856308}" destId="{EAC7DCD7-6A94-5141-8774-49AA76B1FF73}" srcOrd="0" destOrd="0" presId="urn:microsoft.com/office/officeart/2005/8/layout/radial6"/>
    <dgm:cxn modelId="{A2BE3594-E50D-3140-A60C-D5341ECCFA7F}" srcId="{49FC18AF-EFA8-684A-A96F-02D810819046}" destId="{FB1B604C-529C-D541-8503-1A5C747DACF8}" srcOrd="3" destOrd="0" parTransId="{1B186EB7-DD22-E149-81D1-719BA59FC6B9}" sibTransId="{74E322B2-81C5-EA45-91B3-D0775D58BFC1}"/>
    <dgm:cxn modelId="{2C1894E8-B4A3-9942-970E-A239F933EE82}" srcId="{49FC18AF-EFA8-684A-A96F-02D810819046}" destId="{8E0983F7-436A-DF45-8198-573169698B40}" srcOrd="0" destOrd="0" parTransId="{A0FD5272-766B-7D44-A039-3C2322CB32E9}" sibTransId="{E3B981B9-FADB-0447-9CE3-2D7B917F47E6}"/>
    <dgm:cxn modelId="{DBBB29A7-01CA-334B-B391-10D26F022B14}" type="presOf" srcId="{E3B981B9-FADB-0447-9CE3-2D7B917F47E6}" destId="{BD0B2E1B-87B2-414B-A7EA-19FD74C2D29D}" srcOrd="0" destOrd="0" presId="urn:microsoft.com/office/officeart/2005/8/layout/radial6"/>
    <dgm:cxn modelId="{DB336512-AA3E-5647-B112-E6386E392672}" type="presOf" srcId="{49FC18AF-EFA8-684A-A96F-02D810819046}" destId="{C895B995-3321-D44C-9DB3-C9459AB8D5EF}" srcOrd="0" destOrd="0" presId="urn:microsoft.com/office/officeart/2005/8/layout/radial6"/>
    <dgm:cxn modelId="{BE6A6658-4E85-E04C-9C70-39B62861A61C}" type="presOf" srcId="{74E322B2-81C5-EA45-91B3-D0775D58BFC1}" destId="{7DDF6B79-C4D2-DA40-9348-A78DBBAD3550}" srcOrd="0" destOrd="0" presId="urn:microsoft.com/office/officeart/2005/8/layout/radial6"/>
    <dgm:cxn modelId="{99521878-DB11-4747-B0C9-5CF2408A8979}" srcId="{49FC18AF-EFA8-684A-A96F-02D810819046}" destId="{EAE1DF19-5585-1B48-A2EB-EF5E064632E4}" srcOrd="1" destOrd="0" parTransId="{899A0B24-DDD5-C34B-8C4A-752BD262F60F}" sibTransId="{0F98C761-19C3-8C48-B061-31B34D5AB4F1}"/>
    <dgm:cxn modelId="{6A78BE8D-60C9-2D47-99D4-B81C31A50484}" type="presOf" srcId="{0F98C761-19C3-8C48-B061-31B34D5AB4F1}" destId="{FB9CBF2E-96E0-984D-940B-881F6FCC9D93}" srcOrd="0" destOrd="0" presId="urn:microsoft.com/office/officeart/2005/8/layout/radial6"/>
    <dgm:cxn modelId="{73DDE492-6AC7-2E40-AC4B-DC63A873649D}" type="presOf" srcId="{3EC86F2C-9260-DF4C-BE1E-8F9CBD562D5F}" destId="{0C495FDB-B8A9-E54C-A0AA-1482FA601D1C}" srcOrd="0" destOrd="0" presId="urn:microsoft.com/office/officeart/2005/8/layout/radial6"/>
    <dgm:cxn modelId="{8D44B2B3-232A-2144-8B67-EB8AB33F1A18}" type="presOf" srcId="{FB1B604C-529C-D541-8503-1A5C747DACF8}" destId="{B36FBB1B-7A5F-934D-85DC-BD69248CD1FE}" srcOrd="0" destOrd="0" presId="urn:microsoft.com/office/officeart/2005/8/layout/radial6"/>
    <dgm:cxn modelId="{79D65D86-0541-F142-96FD-2EF8A980C481}" type="presParOf" srcId="{EAC7DCD7-6A94-5141-8774-49AA76B1FF73}" destId="{C895B995-3321-D44C-9DB3-C9459AB8D5EF}" srcOrd="0" destOrd="0" presId="urn:microsoft.com/office/officeart/2005/8/layout/radial6"/>
    <dgm:cxn modelId="{C46974E7-2D2F-FF41-BD0A-7B8402BBAC9B}" type="presParOf" srcId="{EAC7DCD7-6A94-5141-8774-49AA76B1FF73}" destId="{9351CAEA-36AA-C14C-B86A-D13B71109A90}" srcOrd="1" destOrd="0" presId="urn:microsoft.com/office/officeart/2005/8/layout/radial6"/>
    <dgm:cxn modelId="{182E3B22-10BA-C040-B0D5-F436A2403797}" type="presParOf" srcId="{EAC7DCD7-6A94-5141-8774-49AA76B1FF73}" destId="{EA5A0408-4C86-4A45-80FD-36C77F1E5C85}" srcOrd="2" destOrd="0" presId="urn:microsoft.com/office/officeart/2005/8/layout/radial6"/>
    <dgm:cxn modelId="{5DD0EC71-F255-FD46-8856-BB5A1AF4F867}" type="presParOf" srcId="{EAC7DCD7-6A94-5141-8774-49AA76B1FF73}" destId="{BD0B2E1B-87B2-414B-A7EA-19FD74C2D29D}" srcOrd="3" destOrd="0" presId="urn:microsoft.com/office/officeart/2005/8/layout/radial6"/>
    <dgm:cxn modelId="{3275DE36-2F05-4A4B-A38D-02DFDFD0ADC8}" type="presParOf" srcId="{EAC7DCD7-6A94-5141-8774-49AA76B1FF73}" destId="{1F45AA79-AF26-F54D-9F41-8955043C075C}" srcOrd="4" destOrd="0" presId="urn:microsoft.com/office/officeart/2005/8/layout/radial6"/>
    <dgm:cxn modelId="{904DB5B9-427A-584E-AC91-6A4E153217D3}" type="presParOf" srcId="{EAC7DCD7-6A94-5141-8774-49AA76B1FF73}" destId="{299748EB-5372-6B48-825D-48A26043C65B}" srcOrd="5" destOrd="0" presId="urn:microsoft.com/office/officeart/2005/8/layout/radial6"/>
    <dgm:cxn modelId="{FD63A2EB-D9D0-AE44-8AC1-A82E299610AC}" type="presParOf" srcId="{EAC7DCD7-6A94-5141-8774-49AA76B1FF73}" destId="{FB9CBF2E-96E0-984D-940B-881F6FCC9D93}" srcOrd="6" destOrd="0" presId="urn:microsoft.com/office/officeart/2005/8/layout/radial6"/>
    <dgm:cxn modelId="{9C8945E8-CBF0-1A43-9655-D61CD7AE646D}" type="presParOf" srcId="{EAC7DCD7-6A94-5141-8774-49AA76B1FF73}" destId="{0C495FDB-B8A9-E54C-A0AA-1482FA601D1C}" srcOrd="7" destOrd="0" presId="urn:microsoft.com/office/officeart/2005/8/layout/radial6"/>
    <dgm:cxn modelId="{749C3BA1-B86D-4346-A5CF-7F526358A991}" type="presParOf" srcId="{EAC7DCD7-6A94-5141-8774-49AA76B1FF73}" destId="{76C69B5E-6EDB-A54C-ABD9-EE209E711210}" srcOrd="8" destOrd="0" presId="urn:microsoft.com/office/officeart/2005/8/layout/radial6"/>
    <dgm:cxn modelId="{79FA50C0-86A6-CE49-97F9-0069D6C9FB6C}" type="presParOf" srcId="{EAC7DCD7-6A94-5141-8774-49AA76B1FF73}" destId="{D4B64264-0D31-534D-A468-9F8E23AFAE18}" srcOrd="9" destOrd="0" presId="urn:microsoft.com/office/officeart/2005/8/layout/radial6"/>
    <dgm:cxn modelId="{CF7647E6-53AA-254D-A298-98C2E4FE6735}" type="presParOf" srcId="{EAC7DCD7-6A94-5141-8774-49AA76B1FF73}" destId="{B36FBB1B-7A5F-934D-85DC-BD69248CD1FE}" srcOrd="10" destOrd="0" presId="urn:microsoft.com/office/officeart/2005/8/layout/radial6"/>
    <dgm:cxn modelId="{BC0B7CCD-257C-E942-B582-F52F30D15C99}" type="presParOf" srcId="{EAC7DCD7-6A94-5141-8774-49AA76B1FF73}" destId="{936369AB-7288-B44C-99D1-9E38D9EFE2C2}" srcOrd="11" destOrd="0" presId="urn:microsoft.com/office/officeart/2005/8/layout/radial6"/>
    <dgm:cxn modelId="{3C5F6821-7B89-B24C-9B98-0F8AA410F980}" type="presParOf" srcId="{EAC7DCD7-6A94-5141-8774-49AA76B1FF73}" destId="{7DDF6B79-C4D2-DA40-9348-A78DBBAD355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E5B835-637A-1643-833D-57D1BB8F3CED}"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3CA8C143-4A81-5F4E-AF11-317C86AFB9B9}">
      <dgm:prSet phldrT="[Text]">
        <dgm:style>
          <a:lnRef idx="1">
            <a:schemeClr val="dk1"/>
          </a:lnRef>
          <a:fillRef idx="2">
            <a:schemeClr val="dk1"/>
          </a:fillRef>
          <a:effectRef idx="1">
            <a:schemeClr val="dk1"/>
          </a:effectRef>
          <a:fontRef idx="minor">
            <a:schemeClr val="dk1"/>
          </a:fontRef>
        </dgm:style>
      </dgm:prSet>
      <dgm:spPr/>
      <dgm:t>
        <a:bodyPr/>
        <a:lstStyle/>
        <a:p>
          <a:r>
            <a:rPr lang="en-GB" b="1" noProof="0" dirty="0"/>
            <a:t>Emphasis on teaching and learning</a:t>
          </a:r>
          <a:endParaRPr lang="en-GB" noProof="0" dirty="0"/>
        </a:p>
      </dgm:t>
    </dgm:pt>
    <dgm:pt modelId="{96A42966-C07A-B141-9BA8-69606827A360}" type="parTrans" cxnId="{EFADC0AA-138B-844C-A948-74263C3D025E}">
      <dgm:prSet/>
      <dgm:spPr/>
      <dgm:t>
        <a:bodyPr/>
        <a:lstStyle/>
        <a:p>
          <a:endParaRPr lang="en-US"/>
        </a:p>
      </dgm:t>
    </dgm:pt>
    <dgm:pt modelId="{146EE7F6-446E-1142-B09F-47CF584A8A3A}" type="sibTrans" cxnId="{EFADC0AA-138B-844C-A948-74263C3D025E}">
      <dgm:prSet/>
      <dgm:spPr/>
      <dgm:t>
        <a:bodyPr/>
        <a:lstStyle/>
        <a:p>
          <a:endParaRPr lang="en-US"/>
        </a:p>
      </dgm:t>
    </dgm:pt>
    <dgm:pt modelId="{CA42A1D1-395F-DC45-BDF4-D7244157744B}">
      <dgm:prSet phldrT="[Text]">
        <dgm:style>
          <a:lnRef idx="1">
            <a:schemeClr val="accent5"/>
          </a:lnRef>
          <a:fillRef idx="2">
            <a:schemeClr val="accent5"/>
          </a:fillRef>
          <a:effectRef idx="1">
            <a:schemeClr val="accent5"/>
          </a:effectRef>
          <a:fontRef idx="minor">
            <a:schemeClr val="dk1"/>
          </a:fontRef>
        </dgm:style>
      </dgm:prSet>
      <dgm:spPr/>
      <dgm:t>
        <a:bodyPr/>
        <a:lstStyle/>
        <a:p>
          <a:r>
            <a:rPr lang="en-GB" noProof="0" dirty="0"/>
            <a:t>Maximize learning</a:t>
          </a:r>
        </a:p>
      </dgm:t>
    </dgm:pt>
    <dgm:pt modelId="{6329CAB8-34B9-264E-91D2-83D9D977EB96}" type="parTrans" cxnId="{9361E6FA-5BBB-E543-8B17-213C697815CA}">
      <dgm:prSet/>
      <dgm:spPr/>
      <dgm:t>
        <a:bodyPr/>
        <a:lstStyle/>
        <a:p>
          <a:endParaRPr lang="en-US"/>
        </a:p>
      </dgm:t>
    </dgm:pt>
    <dgm:pt modelId="{5F455BDE-57D1-1245-AAC1-7457204F0C45}" type="sibTrans" cxnId="{9361E6FA-5BBB-E543-8B17-213C697815CA}">
      <dgm:prSet/>
      <dgm:spPr/>
      <dgm:t>
        <a:bodyPr/>
        <a:lstStyle/>
        <a:p>
          <a:endParaRPr lang="en-US"/>
        </a:p>
      </dgm:t>
    </dgm:pt>
    <dgm:pt modelId="{63E68F33-C0A1-1E43-986F-6F5BC8F4D143}">
      <dgm:prSet phldrT="[Text]">
        <dgm:style>
          <a:lnRef idx="1">
            <a:schemeClr val="accent5"/>
          </a:lnRef>
          <a:fillRef idx="2">
            <a:schemeClr val="accent5"/>
          </a:fillRef>
          <a:effectRef idx="1">
            <a:schemeClr val="accent5"/>
          </a:effectRef>
          <a:fontRef idx="minor">
            <a:schemeClr val="dk1"/>
          </a:fontRef>
        </dgm:style>
      </dgm:prSet>
      <dgm:spPr/>
      <dgm:t>
        <a:bodyPr/>
        <a:lstStyle/>
        <a:p>
          <a:r>
            <a:rPr lang="en-GB" noProof="0" dirty="0"/>
            <a:t>Identification of essential content</a:t>
          </a:r>
        </a:p>
      </dgm:t>
    </dgm:pt>
    <dgm:pt modelId="{F673D9C1-BD86-AE48-A8C2-91081CA7ABF8}" type="parTrans" cxnId="{00A4958F-2598-AB43-91E3-356B42EDB59A}">
      <dgm:prSet/>
      <dgm:spPr/>
      <dgm:t>
        <a:bodyPr/>
        <a:lstStyle/>
        <a:p>
          <a:endParaRPr lang="en-US"/>
        </a:p>
      </dgm:t>
    </dgm:pt>
    <dgm:pt modelId="{AFFE7269-C2D7-194E-9605-2A09CF4464C4}" type="sibTrans" cxnId="{00A4958F-2598-AB43-91E3-356B42EDB59A}">
      <dgm:prSet/>
      <dgm:spPr/>
      <dgm:t>
        <a:bodyPr/>
        <a:lstStyle/>
        <a:p>
          <a:endParaRPr lang="en-US"/>
        </a:p>
      </dgm:t>
    </dgm:pt>
    <dgm:pt modelId="{627A9086-C5D0-ED42-915F-5E6D4DB4C2AB}">
      <dgm:prSet phldrT="[Text]">
        <dgm:style>
          <a:lnRef idx="1">
            <a:schemeClr val="accent5"/>
          </a:lnRef>
          <a:fillRef idx="2">
            <a:schemeClr val="accent5"/>
          </a:fillRef>
          <a:effectRef idx="1">
            <a:schemeClr val="accent5"/>
          </a:effectRef>
          <a:fontRef idx="minor">
            <a:schemeClr val="dk1"/>
          </a:fontRef>
        </dgm:style>
      </dgm:prSet>
      <dgm:spPr/>
      <dgm:t>
        <a:bodyPr/>
        <a:lstStyle/>
        <a:p>
          <a:r>
            <a:rPr lang="en-GB" noProof="0" dirty="0"/>
            <a:t>Focus on learning</a:t>
          </a:r>
        </a:p>
      </dgm:t>
    </dgm:pt>
    <dgm:pt modelId="{1047BC87-7BA5-FE4C-8D49-3974D18F3657}" type="parTrans" cxnId="{096BC47F-0C06-594F-9419-DF0575893496}">
      <dgm:prSet/>
      <dgm:spPr/>
      <dgm:t>
        <a:bodyPr/>
        <a:lstStyle/>
        <a:p>
          <a:endParaRPr lang="en-US"/>
        </a:p>
      </dgm:t>
    </dgm:pt>
    <dgm:pt modelId="{E224E63C-A62F-D744-A330-34DF185C2E8D}" type="sibTrans" cxnId="{096BC47F-0C06-594F-9419-DF0575893496}">
      <dgm:prSet/>
      <dgm:spPr/>
      <dgm:t>
        <a:bodyPr/>
        <a:lstStyle/>
        <a:p>
          <a:endParaRPr lang="en-US"/>
        </a:p>
      </dgm:t>
    </dgm:pt>
    <dgm:pt modelId="{79CDCFF6-3350-3642-992A-9EA94387E4D2}">
      <dgm:prSet phldrT="[Text]">
        <dgm:style>
          <a:lnRef idx="1">
            <a:schemeClr val="accent5"/>
          </a:lnRef>
          <a:fillRef idx="2">
            <a:schemeClr val="accent5"/>
          </a:fillRef>
          <a:effectRef idx="1">
            <a:schemeClr val="accent5"/>
          </a:effectRef>
          <a:fontRef idx="minor">
            <a:schemeClr val="dk1"/>
          </a:fontRef>
        </dgm:style>
      </dgm:prSet>
      <dgm:spPr/>
      <dgm:t>
        <a:bodyPr/>
        <a:lstStyle/>
        <a:p>
          <a:r>
            <a:rPr lang="en-GB" noProof="0" dirty="0"/>
            <a:t>Pedagogical Differentiation</a:t>
          </a:r>
        </a:p>
      </dgm:t>
    </dgm:pt>
    <dgm:pt modelId="{BBCD3E5D-2F63-0C4D-A167-54D5E5DBAB81}" type="parTrans" cxnId="{A6F00B97-196F-C743-ADC3-B40623325CA0}">
      <dgm:prSet/>
      <dgm:spPr/>
      <dgm:t>
        <a:bodyPr/>
        <a:lstStyle/>
        <a:p>
          <a:endParaRPr lang="en-US"/>
        </a:p>
      </dgm:t>
    </dgm:pt>
    <dgm:pt modelId="{7527C84E-F897-074E-92B6-0DA114880D0F}" type="sibTrans" cxnId="{A6F00B97-196F-C743-ADC3-B40623325CA0}">
      <dgm:prSet/>
      <dgm:spPr/>
      <dgm:t>
        <a:bodyPr/>
        <a:lstStyle/>
        <a:p>
          <a:endParaRPr lang="en-US"/>
        </a:p>
      </dgm:t>
    </dgm:pt>
    <dgm:pt modelId="{7529E28E-FC55-3944-921B-C671717B6A50}">
      <dgm:prSet phldrT="[Text]">
        <dgm:style>
          <a:lnRef idx="1">
            <a:schemeClr val="accent5"/>
          </a:lnRef>
          <a:fillRef idx="2">
            <a:schemeClr val="accent5"/>
          </a:fillRef>
          <a:effectRef idx="1">
            <a:schemeClr val="accent5"/>
          </a:effectRef>
          <a:fontRef idx="minor">
            <a:schemeClr val="dk1"/>
          </a:fontRef>
        </dgm:style>
      </dgm:prSet>
      <dgm:spPr/>
      <dgm:t>
        <a:bodyPr/>
        <a:lstStyle/>
        <a:p>
          <a:r>
            <a:rPr lang="en-GB" noProof="0" dirty="0"/>
            <a:t>Strategies of diversification</a:t>
          </a:r>
        </a:p>
      </dgm:t>
    </dgm:pt>
    <dgm:pt modelId="{82EAD3BF-49AD-7D44-B69B-BBFB427ED93C}" type="parTrans" cxnId="{E58D58ED-CD0A-D349-94D7-5F6C7F4A6982}">
      <dgm:prSet/>
      <dgm:spPr/>
      <dgm:t>
        <a:bodyPr/>
        <a:lstStyle/>
        <a:p>
          <a:endParaRPr lang="en-US"/>
        </a:p>
      </dgm:t>
    </dgm:pt>
    <dgm:pt modelId="{17CB594A-2732-B64C-9015-61D80155380A}" type="sibTrans" cxnId="{E58D58ED-CD0A-D349-94D7-5F6C7F4A6982}">
      <dgm:prSet/>
      <dgm:spPr/>
      <dgm:t>
        <a:bodyPr/>
        <a:lstStyle/>
        <a:p>
          <a:endParaRPr lang="en-US"/>
        </a:p>
      </dgm:t>
    </dgm:pt>
    <dgm:pt modelId="{6BF1F92D-3B17-2C46-9EB3-896CE40F9F60}" type="pres">
      <dgm:prSet presAssocID="{A3E5B835-637A-1643-833D-57D1BB8F3CED}" presName="composite" presStyleCnt="0">
        <dgm:presLayoutVars>
          <dgm:chMax val="1"/>
          <dgm:dir/>
          <dgm:resizeHandles val="exact"/>
        </dgm:presLayoutVars>
      </dgm:prSet>
      <dgm:spPr/>
    </dgm:pt>
    <dgm:pt modelId="{8FDEC02B-16BD-824A-8953-3FFFD2AADDC0}" type="pres">
      <dgm:prSet presAssocID="{A3E5B835-637A-1643-833D-57D1BB8F3CED}" presName="radial" presStyleCnt="0">
        <dgm:presLayoutVars>
          <dgm:animLvl val="ctr"/>
        </dgm:presLayoutVars>
      </dgm:prSet>
      <dgm:spPr/>
    </dgm:pt>
    <dgm:pt modelId="{E4E561C9-C6C8-9548-991E-0BAC995B1CE7}" type="pres">
      <dgm:prSet presAssocID="{3CA8C143-4A81-5F4E-AF11-317C86AFB9B9}" presName="centerShape" presStyleLbl="vennNode1" presStyleIdx="0" presStyleCnt="6"/>
      <dgm:spPr/>
    </dgm:pt>
    <dgm:pt modelId="{79E6F7D0-23DC-444E-94E8-6F8D3A0DCF7E}" type="pres">
      <dgm:prSet presAssocID="{CA42A1D1-395F-DC45-BDF4-D7244157744B}" presName="node" presStyleLbl="vennNode1" presStyleIdx="1" presStyleCnt="6" custScaleX="114853" custScaleY="117623">
        <dgm:presLayoutVars>
          <dgm:bulletEnabled val="1"/>
        </dgm:presLayoutVars>
      </dgm:prSet>
      <dgm:spPr/>
    </dgm:pt>
    <dgm:pt modelId="{124067BB-55CF-E54A-909A-BE31894CCBFB}" type="pres">
      <dgm:prSet presAssocID="{63E68F33-C0A1-1E43-986F-6F5BC8F4D143}" presName="node" presStyleLbl="vennNode1" presStyleIdx="2" presStyleCnt="6" custScaleX="118770" custScaleY="117232" custRadScaleRad="98730" custRadScaleInc="-759">
        <dgm:presLayoutVars>
          <dgm:bulletEnabled val="1"/>
        </dgm:presLayoutVars>
      </dgm:prSet>
      <dgm:spPr/>
    </dgm:pt>
    <dgm:pt modelId="{0DA0882F-B855-F942-8801-099746FD01BC}" type="pres">
      <dgm:prSet presAssocID="{627A9086-C5D0-ED42-915F-5E6D4DB4C2AB}" presName="node" presStyleLbl="vennNode1" presStyleIdx="3" presStyleCnt="6" custScaleX="115506" custScaleY="109262">
        <dgm:presLayoutVars>
          <dgm:bulletEnabled val="1"/>
        </dgm:presLayoutVars>
      </dgm:prSet>
      <dgm:spPr/>
    </dgm:pt>
    <dgm:pt modelId="{48760E67-08FA-EC41-9A69-DAAE4D457C0E}" type="pres">
      <dgm:prSet presAssocID="{79CDCFF6-3350-3642-992A-9EA94387E4D2}" presName="node" presStyleLbl="vennNode1" presStyleIdx="4" presStyleCnt="6" custScaleX="121018" custScaleY="112341">
        <dgm:presLayoutVars>
          <dgm:bulletEnabled val="1"/>
        </dgm:presLayoutVars>
      </dgm:prSet>
      <dgm:spPr/>
    </dgm:pt>
    <dgm:pt modelId="{90E7B234-2C12-2A48-8127-874604844337}" type="pres">
      <dgm:prSet presAssocID="{7529E28E-FC55-3944-921B-C671717B6A50}" presName="node" presStyleLbl="vennNode1" presStyleIdx="5" presStyleCnt="6" custScaleX="124166" custScaleY="114973" custRadScaleRad="103015" custRadScaleInc="-350">
        <dgm:presLayoutVars>
          <dgm:bulletEnabled val="1"/>
        </dgm:presLayoutVars>
      </dgm:prSet>
      <dgm:spPr/>
    </dgm:pt>
  </dgm:ptLst>
  <dgm:cxnLst>
    <dgm:cxn modelId="{8DE820B6-A993-5B4F-BF03-F6DF12A78130}" type="presOf" srcId="{627A9086-C5D0-ED42-915F-5E6D4DB4C2AB}" destId="{0DA0882F-B855-F942-8801-099746FD01BC}" srcOrd="0" destOrd="0" presId="urn:microsoft.com/office/officeart/2005/8/layout/radial3"/>
    <dgm:cxn modelId="{096BC47F-0C06-594F-9419-DF0575893496}" srcId="{3CA8C143-4A81-5F4E-AF11-317C86AFB9B9}" destId="{627A9086-C5D0-ED42-915F-5E6D4DB4C2AB}" srcOrd="2" destOrd="0" parTransId="{1047BC87-7BA5-FE4C-8D49-3974D18F3657}" sibTransId="{E224E63C-A62F-D744-A330-34DF185C2E8D}"/>
    <dgm:cxn modelId="{E58D58ED-CD0A-D349-94D7-5F6C7F4A6982}" srcId="{3CA8C143-4A81-5F4E-AF11-317C86AFB9B9}" destId="{7529E28E-FC55-3944-921B-C671717B6A50}" srcOrd="4" destOrd="0" parTransId="{82EAD3BF-49AD-7D44-B69B-BBFB427ED93C}" sibTransId="{17CB594A-2732-B64C-9015-61D80155380A}"/>
    <dgm:cxn modelId="{AFAA951C-D2DC-8A49-84E6-03DF345D4235}" type="presOf" srcId="{CA42A1D1-395F-DC45-BDF4-D7244157744B}" destId="{79E6F7D0-23DC-444E-94E8-6F8D3A0DCF7E}" srcOrd="0" destOrd="0" presId="urn:microsoft.com/office/officeart/2005/8/layout/radial3"/>
    <dgm:cxn modelId="{0C4214E4-FA66-E546-8B19-C5F3853B0A39}" type="presOf" srcId="{63E68F33-C0A1-1E43-986F-6F5BC8F4D143}" destId="{124067BB-55CF-E54A-909A-BE31894CCBFB}" srcOrd="0" destOrd="0" presId="urn:microsoft.com/office/officeart/2005/8/layout/radial3"/>
    <dgm:cxn modelId="{00A4958F-2598-AB43-91E3-356B42EDB59A}" srcId="{3CA8C143-4A81-5F4E-AF11-317C86AFB9B9}" destId="{63E68F33-C0A1-1E43-986F-6F5BC8F4D143}" srcOrd="1" destOrd="0" parTransId="{F673D9C1-BD86-AE48-A8C2-91081CA7ABF8}" sibTransId="{AFFE7269-C2D7-194E-9605-2A09CF4464C4}"/>
    <dgm:cxn modelId="{5C178E8D-5A6E-A843-85A7-2ED19CCB68BB}" type="presOf" srcId="{A3E5B835-637A-1643-833D-57D1BB8F3CED}" destId="{6BF1F92D-3B17-2C46-9EB3-896CE40F9F60}" srcOrd="0" destOrd="0" presId="urn:microsoft.com/office/officeart/2005/8/layout/radial3"/>
    <dgm:cxn modelId="{A6F00B97-196F-C743-ADC3-B40623325CA0}" srcId="{3CA8C143-4A81-5F4E-AF11-317C86AFB9B9}" destId="{79CDCFF6-3350-3642-992A-9EA94387E4D2}" srcOrd="3" destOrd="0" parTransId="{BBCD3E5D-2F63-0C4D-A167-54D5E5DBAB81}" sibTransId="{7527C84E-F897-074E-92B6-0DA114880D0F}"/>
    <dgm:cxn modelId="{EFADC0AA-138B-844C-A948-74263C3D025E}" srcId="{A3E5B835-637A-1643-833D-57D1BB8F3CED}" destId="{3CA8C143-4A81-5F4E-AF11-317C86AFB9B9}" srcOrd="0" destOrd="0" parTransId="{96A42966-C07A-B141-9BA8-69606827A360}" sibTransId="{146EE7F6-446E-1142-B09F-47CF584A8A3A}"/>
    <dgm:cxn modelId="{6694676A-3DC5-CB42-BB09-1248E5ABE22F}" type="presOf" srcId="{79CDCFF6-3350-3642-992A-9EA94387E4D2}" destId="{48760E67-08FA-EC41-9A69-DAAE4D457C0E}" srcOrd="0" destOrd="0" presId="urn:microsoft.com/office/officeart/2005/8/layout/radial3"/>
    <dgm:cxn modelId="{DAF84B14-5E3D-6241-86E0-568D860C36FD}" type="presOf" srcId="{3CA8C143-4A81-5F4E-AF11-317C86AFB9B9}" destId="{E4E561C9-C6C8-9548-991E-0BAC995B1CE7}" srcOrd="0" destOrd="0" presId="urn:microsoft.com/office/officeart/2005/8/layout/radial3"/>
    <dgm:cxn modelId="{284694F6-BF94-404B-9595-5F9D3FCEB903}" type="presOf" srcId="{7529E28E-FC55-3944-921B-C671717B6A50}" destId="{90E7B234-2C12-2A48-8127-874604844337}" srcOrd="0" destOrd="0" presId="urn:microsoft.com/office/officeart/2005/8/layout/radial3"/>
    <dgm:cxn modelId="{9361E6FA-5BBB-E543-8B17-213C697815CA}" srcId="{3CA8C143-4A81-5F4E-AF11-317C86AFB9B9}" destId="{CA42A1D1-395F-DC45-BDF4-D7244157744B}" srcOrd="0" destOrd="0" parTransId="{6329CAB8-34B9-264E-91D2-83D9D977EB96}" sibTransId="{5F455BDE-57D1-1245-AAC1-7457204F0C45}"/>
    <dgm:cxn modelId="{5860935F-BCF8-9342-91AA-ACD7646138C5}" type="presParOf" srcId="{6BF1F92D-3B17-2C46-9EB3-896CE40F9F60}" destId="{8FDEC02B-16BD-824A-8953-3FFFD2AADDC0}" srcOrd="0" destOrd="0" presId="urn:microsoft.com/office/officeart/2005/8/layout/radial3"/>
    <dgm:cxn modelId="{A1881DC6-982D-FE47-84A9-C83488797CAB}" type="presParOf" srcId="{8FDEC02B-16BD-824A-8953-3FFFD2AADDC0}" destId="{E4E561C9-C6C8-9548-991E-0BAC995B1CE7}" srcOrd="0" destOrd="0" presId="urn:microsoft.com/office/officeart/2005/8/layout/radial3"/>
    <dgm:cxn modelId="{C8C0CF61-6596-8C46-9A57-3D982094BC32}" type="presParOf" srcId="{8FDEC02B-16BD-824A-8953-3FFFD2AADDC0}" destId="{79E6F7D0-23DC-444E-94E8-6F8D3A0DCF7E}" srcOrd="1" destOrd="0" presId="urn:microsoft.com/office/officeart/2005/8/layout/radial3"/>
    <dgm:cxn modelId="{C3C29858-8BB0-3147-B829-E58C90BDE296}" type="presParOf" srcId="{8FDEC02B-16BD-824A-8953-3FFFD2AADDC0}" destId="{124067BB-55CF-E54A-909A-BE31894CCBFB}" srcOrd="2" destOrd="0" presId="urn:microsoft.com/office/officeart/2005/8/layout/radial3"/>
    <dgm:cxn modelId="{3208DD34-FA64-0047-9D98-10A56469CD1B}" type="presParOf" srcId="{8FDEC02B-16BD-824A-8953-3FFFD2AADDC0}" destId="{0DA0882F-B855-F942-8801-099746FD01BC}" srcOrd="3" destOrd="0" presId="urn:microsoft.com/office/officeart/2005/8/layout/radial3"/>
    <dgm:cxn modelId="{151B4233-5C9D-244C-AA67-EFCD3BBE4237}" type="presParOf" srcId="{8FDEC02B-16BD-824A-8953-3FFFD2AADDC0}" destId="{48760E67-08FA-EC41-9A69-DAAE4D457C0E}" srcOrd="4" destOrd="0" presId="urn:microsoft.com/office/officeart/2005/8/layout/radial3"/>
    <dgm:cxn modelId="{F44AEE7D-93DA-0546-9C37-BC353A688459}" type="presParOf" srcId="{8FDEC02B-16BD-824A-8953-3FFFD2AADDC0}" destId="{90E7B234-2C12-2A48-8127-874604844337}"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33EA50-0734-48E0-965F-DBCC4726DF8D}" type="doc">
      <dgm:prSet loTypeId="urn:microsoft.com/office/officeart/2005/8/layout/radial4" loCatId="" qsTypeId="urn:microsoft.com/office/officeart/2005/8/quickstyle/simple1" qsCatId="simple" csTypeId="urn:microsoft.com/office/officeart/2005/8/colors/colorful4" csCatId="colorful" phldr="1"/>
      <dgm:spPr/>
      <dgm:t>
        <a:bodyPr/>
        <a:lstStyle/>
        <a:p>
          <a:endParaRPr lang="pt-PT"/>
        </a:p>
      </dgm:t>
    </dgm:pt>
    <dgm:pt modelId="{8B0FCFBE-9268-4A54-AF69-CCE9E2944907}">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n-GB" sz="2400" b="1" noProof="0" dirty="0">
              <a:solidFill>
                <a:schemeClr val="tx1"/>
              </a:solidFill>
            </a:rPr>
            <a:t>Teaching with intention</a:t>
          </a:r>
        </a:p>
      </dgm:t>
    </dgm:pt>
    <dgm:pt modelId="{09E97152-8EEC-4D74-BD2B-86DC13326DDA}" type="parTrans" cxnId="{04BF6BCE-7B4C-4267-A52D-DAE77478DD50}">
      <dgm:prSet/>
      <dgm:spPr/>
      <dgm:t>
        <a:bodyPr/>
        <a:lstStyle/>
        <a:p>
          <a:endParaRPr lang="pt-PT" sz="4000"/>
        </a:p>
      </dgm:t>
    </dgm:pt>
    <dgm:pt modelId="{5CC7E711-D5C4-4719-9CA8-E0B4A3AA0CE4}" type="sibTrans" cxnId="{04BF6BCE-7B4C-4267-A52D-DAE77478DD50}">
      <dgm:prSet/>
      <dgm:spPr/>
      <dgm:t>
        <a:bodyPr/>
        <a:lstStyle/>
        <a:p>
          <a:endParaRPr lang="pt-PT" sz="4000"/>
        </a:p>
      </dgm:t>
    </dgm:pt>
    <dgm:pt modelId="{3D13BFFC-170A-41C8-B940-FAA3F825C352}">
      <dgm:prSet phldrT="[Texto]" custT="1"/>
      <dgm:spPr/>
      <dgm:t>
        <a:bodyPr/>
        <a:lstStyle/>
        <a:p>
          <a:pPr algn="l"/>
          <a:r>
            <a:rPr lang="en-GB" sz="1800" noProof="0" dirty="0"/>
            <a:t>Clear definition of the objectives of learning (essential and secondary)</a:t>
          </a:r>
        </a:p>
      </dgm:t>
    </dgm:pt>
    <dgm:pt modelId="{A99AADCC-5FDC-4987-AC15-FB1B0B3C31DC}" type="parTrans" cxnId="{978F2B0E-AE4C-4905-BB97-A8B244291677}">
      <dgm:prSet/>
      <dgm:spPr/>
      <dgm:t>
        <a:bodyPr/>
        <a:lstStyle/>
        <a:p>
          <a:pPr algn="l"/>
          <a:endParaRPr lang="pt-PT" sz="4400"/>
        </a:p>
      </dgm:t>
    </dgm:pt>
    <dgm:pt modelId="{CD18715E-8C7C-4DF8-B12C-DCF8BD788BEE}" type="sibTrans" cxnId="{978F2B0E-AE4C-4905-BB97-A8B244291677}">
      <dgm:prSet/>
      <dgm:spPr/>
      <dgm:t>
        <a:bodyPr/>
        <a:lstStyle/>
        <a:p>
          <a:endParaRPr lang="pt-PT" sz="4000"/>
        </a:p>
      </dgm:t>
    </dgm:pt>
    <dgm:pt modelId="{DD8FAF15-4F1B-4DFD-B8C5-3B0A4A62B1F4}">
      <dgm:prSet phldrT="[Texto]" custT="1"/>
      <dgm:spPr/>
      <dgm:t>
        <a:bodyPr/>
        <a:lstStyle/>
        <a:p>
          <a:pPr algn="l"/>
          <a:r>
            <a:rPr lang="en-GB" sz="1800" noProof="0" dirty="0"/>
            <a:t>Disclosure (negotiation) learning objectives with the students</a:t>
          </a:r>
        </a:p>
      </dgm:t>
    </dgm:pt>
    <dgm:pt modelId="{95F73077-E697-4AB9-9D33-6077DE112397}" type="parTrans" cxnId="{BA5CD3E7-019A-4215-9955-70679407FAE3}">
      <dgm:prSet/>
      <dgm:spPr/>
      <dgm:t>
        <a:bodyPr/>
        <a:lstStyle/>
        <a:p>
          <a:pPr algn="l"/>
          <a:endParaRPr lang="pt-PT" sz="2000"/>
        </a:p>
      </dgm:t>
    </dgm:pt>
    <dgm:pt modelId="{4F8B4521-8C29-4ED8-BAA5-CD664A781EB3}" type="sibTrans" cxnId="{BA5CD3E7-019A-4215-9955-70679407FAE3}">
      <dgm:prSet/>
      <dgm:spPr/>
      <dgm:t>
        <a:bodyPr/>
        <a:lstStyle/>
        <a:p>
          <a:endParaRPr lang="pt-PT"/>
        </a:p>
      </dgm:t>
    </dgm:pt>
    <dgm:pt modelId="{85EAFA4E-DEDB-4C4A-93E9-913DF81ED66D}">
      <dgm:prSet phldrT="[Texto]" custT="1"/>
      <dgm:spPr/>
      <dgm:t>
        <a:bodyPr/>
        <a:lstStyle/>
        <a:p>
          <a:pPr algn="l"/>
          <a:r>
            <a:rPr lang="en-GB" sz="1600" noProof="0" dirty="0"/>
            <a:t>Establish "bridges" with previous knowledge of students with knowledge of other curricular areas and with the daily life of the students -give meaning to learning.</a:t>
          </a:r>
        </a:p>
      </dgm:t>
    </dgm:pt>
    <dgm:pt modelId="{99CEBE66-5D93-49CE-9DE3-4F6160B2724A}" type="parTrans" cxnId="{D4B9B243-2A9E-42FC-A920-65A8EA311BA7}">
      <dgm:prSet/>
      <dgm:spPr/>
      <dgm:t>
        <a:bodyPr/>
        <a:lstStyle/>
        <a:p>
          <a:endParaRPr lang="pt-PT"/>
        </a:p>
      </dgm:t>
    </dgm:pt>
    <dgm:pt modelId="{4B886C71-C50B-4F48-A5CB-9E71BDB01E52}" type="sibTrans" cxnId="{D4B9B243-2A9E-42FC-A920-65A8EA311BA7}">
      <dgm:prSet/>
      <dgm:spPr/>
      <dgm:t>
        <a:bodyPr/>
        <a:lstStyle/>
        <a:p>
          <a:endParaRPr lang="pt-PT"/>
        </a:p>
      </dgm:t>
    </dgm:pt>
    <dgm:pt modelId="{663FDB86-7B7D-B442-8696-192FE71F9F13}" type="pres">
      <dgm:prSet presAssocID="{CE33EA50-0734-48E0-965F-DBCC4726DF8D}" presName="cycle" presStyleCnt="0">
        <dgm:presLayoutVars>
          <dgm:chMax val="1"/>
          <dgm:dir/>
          <dgm:animLvl val="ctr"/>
          <dgm:resizeHandles val="exact"/>
        </dgm:presLayoutVars>
      </dgm:prSet>
      <dgm:spPr/>
    </dgm:pt>
    <dgm:pt modelId="{A202074E-214A-2344-80B2-0BE3ABCE2EF5}" type="pres">
      <dgm:prSet presAssocID="{8B0FCFBE-9268-4A54-AF69-CCE9E2944907}" presName="centerShape" presStyleLbl="node0" presStyleIdx="0" presStyleCnt="1" custLinFactNeighborX="-158" custLinFactNeighborY="1207"/>
      <dgm:spPr/>
    </dgm:pt>
    <dgm:pt modelId="{62164F3A-F8B3-DA43-8E9D-4C2AC0BBDD6F}" type="pres">
      <dgm:prSet presAssocID="{A99AADCC-5FDC-4987-AC15-FB1B0B3C31DC}" presName="parTrans" presStyleLbl="bgSibTrans2D1" presStyleIdx="0" presStyleCnt="3" custLinFactNeighborX="4037" custLinFactNeighborY="7393"/>
      <dgm:spPr/>
    </dgm:pt>
    <dgm:pt modelId="{638D97B0-C71E-6B4E-BC87-B22242EF0ED4}" type="pres">
      <dgm:prSet presAssocID="{3D13BFFC-170A-41C8-B940-FAA3F825C352}" presName="node" presStyleLbl="node1" presStyleIdx="0" presStyleCnt="3" custScaleX="136757" custScaleY="119629" custRadScaleRad="114255" custRadScaleInc="-1612">
        <dgm:presLayoutVars>
          <dgm:bulletEnabled val="1"/>
        </dgm:presLayoutVars>
      </dgm:prSet>
      <dgm:spPr/>
    </dgm:pt>
    <dgm:pt modelId="{DB6CDAF8-E63A-964D-AD0F-830D4243F8E7}" type="pres">
      <dgm:prSet presAssocID="{95F73077-E697-4AB9-9D33-6077DE112397}" presName="parTrans" presStyleLbl="bgSibTrans2D1" presStyleIdx="1" presStyleCnt="3" custLinFactNeighborX="1474" custLinFactNeighborY="11828"/>
      <dgm:spPr/>
    </dgm:pt>
    <dgm:pt modelId="{E713EEDF-C48F-8E44-BF2D-C50E77D00D44}" type="pres">
      <dgm:prSet presAssocID="{DD8FAF15-4F1B-4DFD-B8C5-3B0A4A62B1F4}" presName="node" presStyleLbl="node1" presStyleIdx="1" presStyleCnt="3" custScaleX="107030" custScaleY="112824">
        <dgm:presLayoutVars>
          <dgm:bulletEnabled val="1"/>
        </dgm:presLayoutVars>
      </dgm:prSet>
      <dgm:spPr/>
    </dgm:pt>
    <dgm:pt modelId="{B4777882-F05B-0B4D-AA72-C9065CCCF0D1}" type="pres">
      <dgm:prSet presAssocID="{99CEBE66-5D93-49CE-9DE3-4F6160B2724A}" presName="parTrans" presStyleLbl="bgSibTrans2D1" presStyleIdx="2" presStyleCnt="3" custLinFactNeighborX="-3829" custLinFactNeighborY="16264"/>
      <dgm:spPr/>
    </dgm:pt>
    <dgm:pt modelId="{C0168385-BB50-404A-A2E8-B450EEE01FF0}" type="pres">
      <dgm:prSet presAssocID="{85EAFA4E-DEDB-4C4A-93E9-913DF81ED66D}" presName="node" presStyleLbl="node1" presStyleIdx="2" presStyleCnt="3" custScaleX="132863" custScaleY="124065" custRadScaleRad="117462" custRadScaleInc="3362">
        <dgm:presLayoutVars>
          <dgm:bulletEnabled val="1"/>
        </dgm:presLayoutVars>
      </dgm:prSet>
      <dgm:spPr/>
    </dgm:pt>
  </dgm:ptLst>
  <dgm:cxnLst>
    <dgm:cxn modelId="{0AD67E0B-B9DA-3F4A-AF5A-0C1F991EAE31}" type="presOf" srcId="{95F73077-E697-4AB9-9D33-6077DE112397}" destId="{DB6CDAF8-E63A-964D-AD0F-830D4243F8E7}" srcOrd="0" destOrd="0" presId="urn:microsoft.com/office/officeart/2005/8/layout/radial4"/>
    <dgm:cxn modelId="{04BF6BCE-7B4C-4267-A52D-DAE77478DD50}" srcId="{CE33EA50-0734-48E0-965F-DBCC4726DF8D}" destId="{8B0FCFBE-9268-4A54-AF69-CCE9E2944907}" srcOrd="0" destOrd="0" parTransId="{09E97152-8EEC-4D74-BD2B-86DC13326DDA}" sibTransId="{5CC7E711-D5C4-4719-9CA8-E0B4A3AA0CE4}"/>
    <dgm:cxn modelId="{31981E82-85EE-784F-B885-F739093BEB8D}" type="presOf" srcId="{3D13BFFC-170A-41C8-B940-FAA3F825C352}" destId="{638D97B0-C71E-6B4E-BC87-B22242EF0ED4}" srcOrd="0" destOrd="0" presId="urn:microsoft.com/office/officeart/2005/8/layout/radial4"/>
    <dgm:cxn modelId="{BA5CD3E7-019A-4215-9955-70679407FAE3}" srcId="{8B0FCFBE-9268-4A54-AF69-CCE9E2944907}" destId="{DD8FAF15-4F1B-4DFD-B8C5-3B0A4A62B1F4}" srcOrd="1" destOrd="0" parTransId="{95F73077-E697-4AB9-9D33-6077DE112397}" sibTransId="{4F8B4521-8C29-4ED8-BAA5-CD664A781EB3}"/>
    <dgm:cxn modelId="{D4B9B243-2A9E-42FC-A920-65A8EA311BA7}" srcId="{8B0FCFBE-9268-4A54-AF69-CCE9E2944907}" destId="{85EAFA4E-DEDB-4C4A-93E9-913DF81ED66D}" srcOrd="2" destOrd="0" parTransId="{99CEBE66-5D93-49CE-9DE3-4F6160B2724A}" sibTransId="{4B886C71-C50B-4F48-A5CB-9E71BDB01E52}"/>
    <dgm:cxn modelId="{D7BFDDF7-DE6A-1F4D-A8D7-64C7E7270F6A}" type="presOf" srcId="{85EAFA4E-DEDB-4C4A-93E9-913DF81ED66D}" destId="{C0168385-BB50-404A-A2E8-B450EEE01FF0}" srcOrd="0" destOrd="0" presId="urn:microsoft.com/office/officeart/2005/8/layout/radial4"/>
    <dgm:cxn modelId="{A60921C7-DDBC-A142-83BE-DC775736B9AC}" type="presOf" srcId="{CE33EA50-0734-48E0-965F-DBCC4726DF8D}" destId="{663FDB86-7B7D-B442-8696-192FE71F9F13}" srcOrd="0" destOrd="0" presId="urn:microsoft.com/office/officeart/2005/8/layout/radial4"/>
    <dgm:cxn modelId="{978F2B0E-AE4C-4905-BB97-A8B244291677}" srcId="{8B0FCFBE-9268-4A54-AF69-CCE9E2944907}" destId="{3D13BFFC-170A-41C8-B940-FAA3F825C352}" srcOrd="0" destOrd="0" parTransId="{A99AADCC-5FDC-4987-AC15-FB1B0B3C31DC}" sibTransId="{CD18715E-8C7C-4DF8-B12C-DCF8BD788BEE}"/>
    <dgm:cxn modelId="{9CDCF3EF-D4B9-A841-AC80-13A36676E09F}" type="presOf" srcId="{A99AADCC-5FDC-4987-AC15-FB1B0B3C31DC}" destId="{62164F3A-F8B3-DA43-8E9D-4C2AC0BBDD6F}" srcOrd="0" destOrd="0" presId="urn:microsoft.com/office/officeart/2005/8/layout/radial4"/>
    <dgm:cxn modelId="{D55A6B30-D6AE-D740-A666-DC305A6D4BBC}" type="presOf" srcId="{DD8FAF15-4F1B-4DFD-B8C5-3B0A4A62B1F4}" destId="{E713EEDF-C48F-8E44-BF2D-C50E77D00D44}" srcOrd="0" destOrd="0" presId="urn:microsoft.com/office/officeart/2005/8/layout/radial4"/>
    <dgm:cxn modelId="{0636206C-4FD0-C74A-A5C4-91D70720FA17}" type="presOf" srcId="{8B0FCFBE-9268-4A54-AF69-CCE9E2944907}" destId="{A202074E-214A-2344-80B2-0BE3ABCE2EF5}" srcOrd="0" destOrd="0" presId="urn:microsoft.com/office/officeart/2005/8/layout/radial4"/>
    <dgm:cxn modelId="{8C3A9B3E-203B-7540-82DE-BCC109051D68}" type="presOf" srcId="{99CEBE66-5D93-49CE-9DE3-4F6160B2724A}" destId="{B4777882-F05B-0B4D-AA72-C9065CCCF0D1}" srcOrd="0" destOrd="0" presId="urn:microsoft.com/office/officeart/2005/8/layout/radial4"/>
    <dgm:cxn modelId="{4E4036A8-967B-6A4A-9946-BB2790026908}" type="presParOf" srcId="{663FDB86-7B7D-B442-8696-192FE71F9F13}" destId="{A202074E-214A-2344-80B2-0BE3ABCE2EF5}" srcOrd="0" destOrd="0" presId="urn:microsoft.com/office/officeart/2005/8/layout/radial4"/>
    <dgm:cxn modelId="{20FC469F-4538-8141-A9DF-B084254C349B}" type="presParOf" srcId="{663FDB86-7B7D-B442-8696-192FE71F9F13}" destId="{62164F3A-F8B3-DA43-8E9D-4C2AC0BBDD6F}" srcOrd="1" destOrd="0" presId="urn:microsoft.com/office/officeart/2005/8/layout/radial4"/>
    <dgm:cxn modelId="{638FE501-16CE-C849-B50F-5D0DA83FCAB0}" type="presParOf" srcId="{663FDB86-7B7D-B442-8696-192FE71F9F13}" destId="{638D97B0-C71E-6B4E-BC87-B22242EF0ED4}" srcOrd="2" destOrd="0" presId="urn:microsoft.com/office/officeart/2005/8/layout/radial4"/>
    <dgm:cxn modelId="{F7651246-0C43-5948-B2C6-C0AF4D7D2F4F}" type="presParOf" srcId="{663FDB86-7B7D-B442-8696-192FE71F9F13}" destId="{DB6CDAF8-E63A-964D-AD0F-830D4243F8E7}" srcOrd="3" destOrd="0" presId="urn:microsoft.com/office/officeart/2005/8/layout/radial4"/>
    <dgm:cxn modelId="{AEC3419B-068A-444F-B7DB-231FD48C0144}" type="presParOf" srcId="{663FDB86-7B7D-B442-8696-192FE71F9F13}" destId="{E713EEDF-C48F-8E44-BF2D-C50E77D00D44}" srcOrd="4" destOrd="0" presId="urn:microsoft.com/office/officeart/2005/8/layout/radial4"/>
    <dgm:cxn modelId="{E9B573E6-481F-4343-ADB3-B03EB570D186}" type="presParOf" srcId="{663FDB86-7B7D-B442-8696-192FE71F9F13}" destId="{B4777882-F05B-0B4D-AA72-C9065CCCF0D1}" srcOrd="5" destOrd="0" presId="urn:microsoft.com/office/officeart/2005/8/layout/radial4"/>
    <dgm:cxn modelId="{40523967-D97E-FE4C-99B6-0B9DA0C31302}" type="presParOf" srcId="{663FDB86-7B7D-B442-8696-192FE71F9F13}" destId="{C0168385-BB50-404A-A2E8-B450EEE01FF0}"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33EA50-0734-48E0-965F-DBCC4726DF8D}" type="doc">
      <dgm:prSet loTypeId="urn:microsoft.com/office/officeart/2008/layout/RadialCluster" loCatId="" qsTypeId="urn:microsoft.com/office/officeart/2005/8/quickstyle/simple1" qsCatId="simple" csTypeId="urn:microsoft.com/office/officeart/2005/8/colors/colorful4" csCatId="colorful" phldr="1"/>
      <dgm:spPr/>
      <dgm:t>
        <a:bodyPr/>
        <a:lstStyle/>
        <a:p>
          <a:endParaRPr lang="pt-PT"/>
        </a:p>
      </dgm:t>
    </dgm:pt>
    <dgm:pt modelId="{4376029F-E075-4005-B917-21BAE2F29849}">
      <dgm:prSet phldrT="[Texto]" custT="1"/>
      <dgm:spPr>
        <a:solidFill>
          <a:srgbClr val="92D050"/>
        </a:solidFill>
      </dgm:spPr>
      <dgm:t>
        <a:bodyPr/>
        <a:lstStyle/>
        <a:p>
          <a:r>
            <a:rPr lang="en-GB" sz="2400" noProof="0" dirty="0">
              <a:solidFill>
                <a:srgbClr val="000000"/>
              </a:solidFill>
            </a:rPr>
            <a:t>High expectations</a:t>
          </a:r>
          <a:endParaRPr lang="en-GB" sz="2400" b="1" noProof="0" dirty="0">
            <a:solidFill>
              <a:srgbClr val="000000"/>
            </a:solidFill>
          </a:endParaRPr>
        </a:p>
      </dgm:t>
    </dgm:pt>
    <dgm:pt modelId="{6BF3B52F-7921-4318-BC67-EECBA4C74888}" type="parTrans" cxnId="{F4494EB6-72CC-427D-817B-1991BBAC7B5D}">
      <dgm:prSet/>
      <dgm:spPr/>
      <dgm:t>
        <a:bodyPr/>
        <a:lstStyle/>
        <a:p>
          <a:endParaRPr lang="pt-PT" sz="4000"/>
        </a:p>
      </dgm:t>
    </dgm:pt>
    <dgm:pt modelId="{DEF70298-D7BD-4110-9C36-EBC1609DCCA2}" type="sibTrans" cxnId="{F4494EB6-72CC-427D-817B-1991BBAC7B5D}">
      <dgm:prSet/>
      <dgm:spPr/>
      <dgm:t>
        <a:bodyPr/>
        <a:lstStyle/>
        <a:p>
          <a:endParaRPr lang="pt-PT" sz="4000"/>
        </a:p>
      </dgm:t>
    </dgm:pt>
    <dgm:pt modelId="{E93E09EE-CD66-4038-B8CF-55EF676F3C81}">
      <dgm:prSet custT="1"/>
      <dgm:spPr/>
      <dgm:t>
        <a:bodyPr/>
        <a:lstStyle/>
        <a:p>
          <a:pPr algn="l"/>
          <a:r>
            <a:rPr lang="en-GB" sz="1800" noProof="0" dirty="0"/>
            <a:t>Transmission of confidence and encouragement – no student should be left behind</a:t>
          </a:r>
        </a:p>
      </dgm:t>
    </dgm:pt>
    <dgm:pt modelId="{6C5D5849-2DDD-41A6-A691-3C32A850F50B}" type="sibTrans" cxnId="{54511499-541A-40F3-8F12-6E27163732C0}">
      <dgm:prSet/>
      <dgm:spPr/>
      <dgm:t>
        <a:bodyPr/>
        <a:lstStyle/>
        <a:p>
          <a:endParaRPr lang="pt-PT"/>
        </a:p>
      </dgm:t>
    </dgm:pt>
    <dgm:pt modelId="{C6EC43A1-2930-4399-81E5-791594AED95E}" type="parTrans" cxnId="{54511499-541A-40F3-8F12-6E27163732C0}">
      <dgm:prSet/>
      <dgm:spPr/>
      <dgm:t>
        <a:bodyPr/>
        <a:lstStyle/>
        <a:p>
          <a:endParaRPr lang="pt-PT"/>
        </a:p>
      </dgm:t>
    </dgm:pt>
    <dgm:pt modelId="{BD541459-CB3C-4DDD-A2B8-B1DEA9443BD8}">
      <dgm:prSet custT="1"/>
      <dgm:spPr/>
      <dgm:t>
        <a:bodyPr/>
        <a:lstStyle/>
        <a:p>
          <a:pPr algn="l"/>
          <a:r>
            <a:rPr lang="en-GB" sz="1800" noProof="0" dirty="0"/>
            <a:t>Aspirations and shared success criteria – establishment of commitments</a:t>
          </a:r>
        </a:p>
      </dgm:t>
    </dgm:pt>
    <dgm:pt modelId="{CE46550B-0CA8-4987-962B-EFD08040E5E4}" type="sibTrans" cxnId="{0A7AAF32-E22B-4942-94BD-82C1A0C44438}">
      <dgm:prSet/>
      <dgm:spPr/>
      <dgm:t>
        <a:bodyPr/>
        <a:lstStyle/>
        <a:p>
          <a:endParaRPr lang="pt-PT"/>
        </a:p>
      </dgm:t>
    </dgm:pt>
    <dgm:pt modelId="{0A43A7E1-2885-4986-91CE-9BF96B95813B}" type="parTrans" cxnId="{0A7AAF32-E22B-4942-94BD-82C1A0C44438}">
      <dgm:prSet/>
      <dgm:spPr/>
      <dgm:t>
        <a:bodyPr/>
        <a:lstStyle/>
        <a:p>
          <a:pPr algn="l"/>
          <a:endParaRPr lang="pt-PT"/>
        </a:p>
      </dgm:t>
    </dgm:pt>
    <dgm:pt modelId="{9DE28772-EE68-4401-8B3B-D75F077945E9}">
      <dgm:prSet phldrT="[Texto]" custT="1"/>
      <dgm:spPr/>
      <dgm:t>
        <a:bodyPr/>
        <a:lstStyle/>
        <a:p>
          <a:pPr algn="l"/>
          <a:r>
            <a:rPr lang="en-GB" sz="1800" noProof="0" dirty="0"/>
            <a:t>Teachers with high expectations of their students convey that attitude (intentionally or not) and in general these students get better results than those of teachers whose expectations are low.</a:t>
          </a:r>
        </a:p>
      </dgm:t>
    </dgm:pt>
    <dgm:pt modelId="{4AD9AF55-4A0E-4290-B772-054DEFAC4836}" type="sibTrans" cxnId="{EA9640DF-5A9D-4EC8-ABE5-93FA715123C3}">
      <dgm:prSet/>
      <dgm:spPr/>
      <dgm:t>
        <a:bodyPr/>
        <a:lstStyle/>
        <a:p>
          <a:endParaRPr lang="pt-PT" sz="4000"/>
        </a:p>
      </dgm:t>
    </dgm:pt>
    <dgm:pt modelId="{14582783-BED9-4F02-9EAF-1CACD29C211D}" type="parTrans" cxnId="{EA9640DF-5A9D-4EC8-ABE5-93FA715123C3}">
      <dgm:prSet/>
      <dgm:spPr/>
      <dgm:t>
        <a:bodyPr/>
        <a:lstStyle/>
        <a:p>
          <a:pPr algn="l"/>
          <a:endParaRPr lang="pt-PT" sz="4000"/>
        </a:p>
      </dgm:t>
    </dgm:pt>
    <dgm:pt modelId="{F57D69B6-6EF5-DF42-8BBB-BABE9D730C55}" type="pres">
      <dgm:prSet presAssocID="{CE33EA50-0734-48E0-965F-DBCC4726DF8D}" presName="Name0" presStyleCnt="0">
        <dgm:presLayoutVars>
          <dgm:chMax val="1"/>
          <dgm:chPref val="1"/>
          <dgm:dir/>
          <dgm:animOne val="branch"/>
          <dgm:animLvl val="lvl"/>
        </dgm:presLayoutVars>
      </dgm:prSet>
      <dgm:spPr/>
    </dgm:pt>
    <dgm:pt modelId="{24D79790-6208-564C-917C-CCE14B58C972}" type="pres">
      <dgm:prSet presAssocID="{4376029F-E075-4005-B917-21BAE2F29849}" presName="singleCycle" presStyleCnt="0"/>
      <dgm:spPr/>
    </dgm:pt>
    <dgm:pt modelId="{760455E8-38D7-5D48-B1C7-2DC883315579}" type="pres">
      <dgm:prSet presAssocID="{4376029F-E075-4005-B917-21BAE2F29849}" presName="singleCenter" presStyleLbl="node1" presStyleIdx="0" presStyleCnt="4" custScaleX="144664" custScaleY="127258">
        <dgm:presLayoutVars>
          <dgm:chMax val="7"/>
          <dgm:chPref val="7"/>
        </dgm:presLayoutVars>
      </dgm:prSet>
      <dgm:spPr/>
    </dgm:pt>
    <dgm:pt modelId="{5BDDC100-A7D0-AD43-897C-14951BACE78A}" type="pres">
      <dgm:prSet presAssocID="{14582783-BED9-4F02-9EAF-1CACD29C211D}" presName="Name56" presStyleLbl="parChTrans1D2" presStyleIdx="0" presStyleCnt="3"/>
      <dgm:spPr/>
    </dgm:pt>
    <dgm:pt modelId="{33452113-0E3D-CC4C-8D7C-9A8B9CB5C1F4}" type="pres">
      <dgm:prSet presAssocID="{9DE28772-EE68-4401-8B3B-D75F077945E9}" presName="text0" presStyleLbl="node1" presStyleIdx="1" presStyleCnt="4" custScaleX="470102" custScaleY="171700">
        <dgm:presLayoutVars>
          <dgm:bulletEnabled val="1"/>
        </dgm:presLayoutVars>
      </dgm:prSet>
      <dgm:spPr/>
    </dgm:pt>
    <dgm:pt modelId="{957AE83E-F6EC-6C4D-A416-A645AED6E719}" type="pres">
      <dgm:prSet presAssocID="{0A43A7E1-2885-4986-91CE-9BF96B95813B}" presName="Name56" presStyleLbl="parChTrans1D2" presStyleIdx="1" presStyleCnt="3"/>
      <dgm:spPr/>
    </dgm:pt>
    <dgm:pt modelId="{141C70E6-9CD4-F046-9B92-DE5D4AFC2D09}" type="pres">
      <dgm:prSet presAssocID="{BD541459-CB3C-4DDD-A2B8-B1DEA9443BD8}" presName="text0" presStyleLbl="node1" presStyleIdx="2" presStyleCnt="4" custScaleX="231309" custScaleY="168756" custRadScaleRad="126206" custRadScaleInc="-10083">
        <dgm:presLayoutVars>
          <dgm:bulletEnabled val="1"/>
        </dgm:presLayoutVars>
      </dgm:prSet>
      <dgm:spPr/>
    </dgm:pt>
    <dgm:pt modelId="{325732A1-AFEB-8F43-B87C-451E8519891D}" type="pres">
      <dgm:prSet presAssocID="{C6EC43A1-2930-4399-81E5-791594AED95E}" presName="Name56" presStyleLbl="parChTrans1D2" presStyleIdx="2" presStyleCnt="3"/>
      <dgm:spPr/>
    </dgm:pt>
    <dgm:pt modelId="{70BA9FAD-60C7-E24C-89C0-53732E2B475C}" type="pres">
      <dgm:prSet presAssocID="{E93E09EE-CD66-4038-B8CF-55EF676F3C81}" presName="text0" presStyleLbl="node1" presStyleIdx="3" presStyleCnt="4" custScaleX="228685" custScaleY="170943" custRadScaleRad="128793" custRadScaleInc="12587">
        <dgm:presLayoutVars>
          <dgm:bulletEnabled val="1"/>
        </dgm:presLayoutVars>
      </dgm:prSet>
      <dgm:spPr/>
    </dgm:pt>
  </dgm:ptLst>
  <dgm:cxnLst>
    <dgm:cxn modelId="{F4494EB6-72CC-427D-817B-1991BBAC7B5D}" srcId="{CE33EA50-0734-48E0-965F-DBCC4726DF8D}" destId="{4376029F-E075-4005-B917-21BAE2F29849}" srcOrd="0" destOrd="0" parTransId="{6BF3B52F-7921-4318-BC67-EECBA4C74888}" sibTransId="{DEF70298-D7BD-4110-9C36-EBC1609DCCA2}"/>
    <dgm:cxn modelId="{54F2F03E-DC6E-3444-AB47-A9067981E223}" type="presOf" srcId="{4376029F-E075-4005-B917-21BAE2F29849}" destId="{760455E8-38D7-5D48-B1C7-2DC883315579}" srcOrd="0" destOrd="0" presId="urn:microsoft.com/office/officeart/2008/layout/RadialCluster"/>
    <dgm:cxn modelId="{5A874319-B0FA-5D44-9ED4-315D531F60DE}" type="presOf" srcId="{9DE28772-EE68-4401-8B3B-D75F077945E9}" destId="{33452113-0E3D-CC4C-8D7C-9A8B9CB5C1F4}" srcOrd="0" destOrd="0" presId="urn:microsoft.com/office/officeart/2008/layout/RadialCluster"/>
    <dgm:cxn modelId="{27A53CAE-BA2A-5A40-B616-E1411F9FC783}" type="presOf" srcId="{0A43A7E1-2885-4986-91CE-9BF96B95813B}" destId="{957AE83E-F6EC-6C4D-A416-A645AED6E719}" srcOrd="0" destOrd="0" presId="urn:microsoft.com/office/officeart/2008/layout/RadialCluster"/>
    <dgm:cxn modelId="{0A7AAF32-E22B-4942-94BD-82C1A0C44438}" srcId="{4376029F-E075-4005-B917-21BAE2F29849}" destId="{BD541459-CB3C-4DDD-A2B8-B1DEA9443BD8}" srcOrd="1" destOrd="0" parTransId="{0A43A7E1-2885-4986-91CE-9BF96B95813B}" sibTransId="{CE46550B-0CA8-4987-962B-EFD08040E5E4}"/>
    <dgm:cxn modelId="{54511499-541A-40F3-8F12-6E27163732C0}" srcId="{4376029F-E075-4005-B917-21BAE2F29849}" destId="{E93E09EE-CD66-4038-B8CF-55EF676F3C81}" srcOrd="2" destOrd="0" parTransId="{C6EC43A1-2930-4399-81E5-791594AED95E}" sibTransId="{6C5D5849-2DDD-41A6-A691-3C32A850F50B}"/>
    <dgm:cxn modelId="{EA9640DF-5A9D-4EC8-ABE5-93FA715123C3}" srcId="{4376029F-E075-4005-B917-21BAE2F29849}" destId="{9DE28772-EE68-4401-8B3B-D75F077945E9}" srcOrd="0" destOrd="0" parTransId="{14582783-BED9-4F02-9EAF-1CACD29C211D}" sibTransId="{4AD9AF55-4A0E-4290-B772-054DEFAC4836}"/>
    <dgm:cxn modelId="{AFD86043-59C5-2346-AFC7-E3856E737E1B}" type="presOf" srcId="{E93E09EE-CD66-4038-B8CF-55EF676F3C81}" destId="{70BA9FAD-60C7-E24C-89C0-53732E2B475C}" srcOrd="0" destOrd="0" presId="urn:microsoft.com/office/officeart/2008/layout/RadialCluster"/>
    <dgm:cxn modelId="{796335E8-ABFB-4241-8DF3-82769AE312FF}" type="presOf" srcId="{BD541459-CB3C-4DDD-A2B8-B1DEA9443BD8}" destId="{141C70E6-9CD4-F046-9B92-DE5D4AFC2D09}" srcOrd="0" destOrd="0" presId="urn:microsoft.com/office/officeart/2008/layout/RadialCluster"/>
    <dgm:cxn modelId="{2248C367-8E36-BC4C-87E4-AA95F9207714}" type="presOf" srcId="{14582783-BED9-4F02-9EAF-1CACD29C211D}" destId="{5BDDC100-A7D0-AD43-897C-14951BACE78A}" srcOrd="0" destOrd="0" presId="urn:microsoft.com/office/officeart/2008/layout/RadialCluster"/>
    <dgm:cxn modelId="{E99D2056-1101-8C40-99DF-BBB4A319F72D}" type="presOf" srcId="{C6EC43A1-2930-4399-81E5-791594AED95E}" destId="{325732A1-AFEB-8F43-B87C-451E8519891D}" srcOrd="0" destOrd="0" presId="urn:microsoft.com/office/officeart/2008/layout/RadialCluster"/>
    <dgm:cxn modelId="{3AA0157A-BD41-BB42-AFBB-3671191182F6}" type="presOf" srcId="{CE33EA50-0734-48E0-965F-DBCC4726DF8D}" destId="{F57D69B6-6EF5-DF42-8BBB-BABE9D730C55}" srcOrd="0" destOrd="0" presId="urn:microsoft.com/office/officeart/2008/layout/RadialCluster"/>
    <dgm:cxn modelId="{E212E4FA-6AD1-224B-9635-6C57BF5CD9D7}" type="presParOf" srcId="{F57D69B6-6EF5-DF42-8BBB-BABE9D730C55}" destId="{24D79790-6208-564C-917C-CCE14B58C972}" srcOrd="0" destOrd="0" presId="urn:microsoft.com/office/officeart/2008/layout/RadialCluster"/>
    <dgm:cxn modelId="{8DFBA011-F2BA-804E-A946-1A99E4D31A4C}" type="presParOf" srcId="{24D79790-6208-564C-917C-CCE14B58C972}" destId="{760455E8-38D7-5D48-B1C7-2DC883315579}" srcOrd="0" destOrd="0" presId="urn:microsoft.com/office/officeart/2008/layout/RadialCluster"/>
    <dgm:cxn modelId="{60F89B9E-BD5D-A347-83C9-A84731C1EA95}" type="presParOf" srcId="{24D79790-6208-564C-917C-CCE14B58C972}" destId="{5BDDC100-A7D0-AD43-897C-14951BACE78A}" srcOrd="1" destOrd="0" presId="urn:microsoft.com/office/officeart/2008/layout/RadialCluster"/>
    <dgm:cxn modelId="{F82DB897-0FE0-3E40-9C47-BB4387C2915D}" type="presParOf" srcId="{24D79790-6208-564C-917C-CCE14B58C972}" destId="{33452113-0E3D-CC4C-8D7C-9A8B9CB5C1F4}" srcOrd="2" destOrd="0" presId="urn:microsoft.com/office/officeart/2008/layout/RadialCluster"/>
    <dgm:cxn modelId="{2B0E0C22-D328-684B-8A38-C578440E09A7}" type="presParOf" srcId="{24D79790-6208-564C-917C-CCE14B58C972}" destId="{957AE83E-F6EC-6C4D-A416-A645AED6E719}" srcOrd="3" destOrd="0" presId="urn:microsoft.com/office/officeart/2008/layout/RadialCluster"/>
    <dgm:cxn modelId="{F613D622-3B4E-F647-A66C-C23581B9FA2E}" type="presParOf" srcId="{24D79790-6208-564C-917C-CCE14B58C972}" destId="{141C70E6-9CD4-F046-9B92-DE5D4AFC2D09}" srcOrd="4" destOrd="0" presId="urn:microsoft.com/office/officeart/2008/layout/RadialCluster"/>
    <dgm:cxn modelId="{14F172B0-899B-234F-891B-7099027513F9}" type="presParOf" srcId="{24D79790-6208-564C-917C-CCE14B58C972}" destId="{325732A1-AFEB-8F43-B87C-451E8519891D}" srcOrd="5" destOrd="0" presId="urn:microsoft.com/office/officeart/2008/layout/RadialCluster"/>
    <dgm:cxn modelId="{3BFCC922-D449-1041-B379-FB8C6BE39B9B}" type="presParOf" srcId="{24D79790-6208-564C-917C-CCE14B58C972}" destId="{70BA9FAD-60C7-E24C-89C0-53732E2B475C}"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33EA50-0734-48E0-965F-DBCC4726DF8D}"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pt-PT"/>
        </a:p>
      </dgm:t>
    </dgm:pt>
    <dgm:pt modelId="{8B0FCFBE-9268-4A54-AF69-CCE9E2944907}">
      <dgm:prSet phldrT="[Texto]" custT="1"/>
      <dgm:spPr>
        <a:solidFill>
          <a:schemeClr val="accent4">
            <a:lumMod val="75000"/>
          </a:schemeClr>
        </a:solidFill>
      </dgm:spPr>
      <dgm:t>
        <a:bodyPr/>
        <a:lstStyle/>
        <a:p>
          <a:r>
            <a:rPr lang="en-GB" sz="2400" b="1" noProof="0" dirty="0"/>
            <a:t>Positive reinforcement</a:t>
          </a:r>
        </a:p>
      </dgm:t>
    </dgm:pt>
    <dgm:pt modelId="{09E97152-8EEC-4D74-BD2B-86DC13326DDA}" type="parTrans" cxnId="{04BF6BCE-7B4C-4267-A52D-DAE77478DD50}">
      <dgm:prSet/>
      <dgm:spPr/>
      <dgm:t>
        <a:bodyPr/>
        <a:lstStyle/>
        <a:p>
          <a:endParaRPr lang="pt-PT" sz="4000"/>
        </a:p>
      </dgm:t>
    </dgm:pt>
    <dgm:pt modelId="{5CC7E711-D5C4-4719-9CA8-E0B4A3AA0CE4}" type="sibTrans" cxnId="{04BF6BCE-7B4C-4267-A52D-DAE77478DD50}">
      <dgm:prSet/>
      <dgm:spPr/>
      <dgm:t>
        <a:bodyPr/>
        <a:lstStyle/>
        <a:p>
          <a:endParaRPr lang="pt-PT" sz="4000"/>
        </a:p>
      </dgm:t>
    </dgm:pt>
    <dgm:pt modelId="{03C2F5D9-DD16-46D8-B26D-AD7753AC56C2}">
      <dgm:prSet custT="1">
        <dgm:style>
          <a:lnRef idx="1">
            <a:schemeClr val="accent6"/>
          </a:lnRef>
          <a:fillRef idx="2">
            <a:schemeClr val="accent6"/>
          </a:fillRef>
          <a:effectRef idx="1">
            <a:schemeClr val="accent6"/>
          </a:effectRef>
          <a:fontRef idx="minor">
            <a:schemeClr val="dk1"/>
          </a:fontRef>
        </dgm:style>
      </dgm:prSet>
      <dgm:spPr/>
      <dgm:t>
        <a:bodyPr/>
        <a:lstStyle/>
        <a:p>
          <a:pPr algn="l"/>
          <a:r>
            <a:rPr lang="en-GB" sz="1800" b="0" i="0" baseline="0" noProof="0" dirty="0"/>
            <a:t>Provide quality feedback.</a:t>
          </a:r>
        </a:p>
      </dgm:t>
    </dgm:pt>
    <dgm:pt modelId="{ED032FB7-1384-43FD-9D17-B261823B45DA}" type="parTrans" cxnId="{5639E24C-7D2B-433D-AB65-1EE75AB650F0}">
      <dgm:prSet/>
      <dgm:spPr/>
      <dgm:t>
        <a:bodyPr/>
        <a:lstStyle/>
        <a:p>
          <a:endParaRPr lang="pt-PT" sz="1800"/>
        </a:p>
      </dgm:t>
    </dgm:pt>
    <dgm:pt modelId="{F61D59E5-DF68-4FD1-8026-2079810E0809}" type="sibTrans" cxnId="{5639E24C-7D2B-433D-AB65-1EE75AB650F0}">
      <dgm:prSet/>
      <dgm:spPr/>
      <dgm:t>
        <a:bodyPr/>
        <a:lstStyle/>
        <a:p>
          <a:endParaRPr lang="pt-PT"/>
        </a:p>
      </dgm:t>
    </dgm:pt>
    <dgm:pt modelId="{E597B505-8A84-4959-87D0-11063D66C2A3}">
      <dgm:prSet custT="1">
        <dgm:style>
          <a:lnRef idx="1">
            <a:schemeClr val="accent4"/>
          </a:lnRef>
          <a:fillRef idx="2">
            <a:schemeClr val="accent4"/>
          </a:fillRef>
          <a:effectRef idx="1">
            <a:schemeClr val="accent4"/>
          </a:effectRef>
          <a:fontRef idx="minor">
            <a:schemeClr val="dk1"/>
          </a:fontRef>
        </dgm:style>
      </dgm:prSet>
      <dgm:spPr/>
      <dgm:t>
        <a:bodyPr/>
        <a:lstStyle/>
        <a:p>
          <a:pPr algn="l"/>
          <a:r>
            <a:rPr lang="en-GB" sz="1800" noProof="0" dirty="0"/>
            <a:t>Use of various forms of recognition of merit, behaviours and attitudes.</a:t>
          </a:r>
        </a:p>
      </dgm:t>
    </dgm:pt>
    <dgm:pt modelId="{512E6F75-A27C-4589-83A0-B416614094B8}" type="parTrans" cxnId="{7AD229EF-F9B3-4034-BD14-1A5590CB636A}">
      <dgm:prSet/>
      <dgm:spPr/>
      <dgm:t>
        <a:bodyPr/>
        <a:lstStyle/>
        <a:p>
          <a:endParaRPr lang="pt-PT" sz="1800"/>
        </a:p>
      </dgm:t>
    </dgm:pt>
    <dgm:pt modelId="{DEC9B3D4-E660-4D5E-8EDD-E2B361B19FCE}" type="sibTrans" cxnId="{7AD229EF-F9B3-4034-BD14-1A5590CB636A}">
      <dgm:prSet/>
      <dgm:spPr/>
      <dgm:t>
        <a:bodyPr/>
        <a:lstStyle/>
        <a:p>
          <a:endParaRPr lang="pt-PT"/>
        </a:p>
      </dgm:t>
    </dgm:pt>
    <dgm:pt modelId="{A9DC966F-BBAB-4EBB-B2CF-3CF0F580CF53}">
      <dgm:prSet custT="1">
        <dgm:style>
          <a:lnRef idx="1">
            <a:schemeClr val="accent5"/>
          </a:lnRef>
          <a:fillRef idx="2">
            <a:schemeClr val="accent5"/>
          </a:fillRef>
          <a:effectRef idx="1">
            <a:schemeClr val="accent5"/>
          </a:effectRef>
          <a:fontRef idx="minor">
            <a:schemeClr val="dk1"/>
          </a:fontRef>
        </dgm:style>
      </dgm:prSet>
      <dgm:spPr/>
      <dgm:t>
        <a:bodyPr/>
        <a:lstStyle/>
        <a:p>
          <a:pPr algn="l"/>
          <a:r>
            <a:rPr lang="en-GB" sz="1800" noProof="0" dirty="0"/>
            <a:t>Involve parents in positive reinforcement</a:t>
          </a:r>
        </a:p>
      </dgm:t>
    </dgm:pt>
    <dgm:pt modelId="{62183F57-BFD0-4050-ACA4-8E214E5FC508}" type="parTrans" cxnId="{EDAD0FA0-28EC-428C-B091-86940B599FDB}">
      <dgm:prSet/>
      <dgm:spPr/>
      <dgm:t>
        <a:bodyPr/>
        <a:lstStyle/>
        <a:p>
          <a:endParaRPr lang="pt-PT"/>
        </a:p>
      </dgm:t>
    </dgm:pt>
    <dgm:pt modelId="{022CB073-205A-487A-96A4-040C5F7632D6}" type="sibTrans" cxnId="{EDAD0FA0-28EC-428C-B091-86940B599FDB}">
      <dgm:prSet/>
      <dgm:spPr/>
      <dgm:t>
        <a:bodyPr/>
        <a:lstStyle/>
        <a:p>
          <a:endParaRPr lang="pt-PT"/>
        </a:p>
      </dgm:t>
    </dgm:pt>
    <dgm:pt modelId="{F1E1DCAB-D7BB-4690-85B2-7E03517F9E34}" type="pres">
      <dgm:prSet presAssocID="{CE33EA50-0734-48E0-965F-DBCC4726DF8D}" presName="diagram" presStyleCnt="0">
        <dgm:presLayoutVars>
          <dgm:chPref val="1"/>
          <dgm:dir/>
          <dgm:animOne val="branch"/>
          <dgm:animLvl val="lvl"/>
          <dgm:resizeHandles/>
        </dgm:presLayoutVars>
      </dgm:prSet>
      <dgm:spPr/>
    </dgm:pt>
    <dgm:pt modelId="{748E69A9-A94E-4ADA-B066-49F77E886CC9}" type="pres">
      <dgm:prSet presAssocID="{8B0FCFBE-9268-4A54-AF69-CCE9E2944907}" presName="root" presStyleCnt="0"/>
      <dgm:spPr/>
    </dgm:pt>
    <dgm:pt modelId="{863ED333-DADF-4049-A94D-2693D6C73364}" type="pres">
      <dgm:prSet presAssocID="{8B0FCFBE-9268-4A54-AF69-CCE9E2944907}" presName="rootComposite" presStyleCnt="0"/>
      <dgm:spPr/>
    </dgm:pt>
    <dgm:pt modelId="{5A9E0D65-675C-4853-8302-CA64BE857090}" type="pres">
      <dgm:prSet presAssocID="{8B0FCFBE-9268-4A54-AF69-CCE9E2944907}" presName="rootText" presStyleLbl="node1" presStyleIdx="0" presStyleCnt="1" custScaleX="551370" custScaleY="110270" custLinFactNeighborX="1050" custLinFactNeighborY="-80710"/>
      <dgm:spPr/>
    </dgm:pt>
    <dgm:pt modelId="{0BBE9D00-2E41-4784-8CE2-3B1F4AACCA9F}" type="pres">
      <dgm:prSet presAssocID="{8B0FCFBE-9268-4A54-AF69-CCE9E2944907}" presName="rootConnector" presStyleLbl="node1" presStyleIdx="0" presStyleCnt="1"/>
      <dgm:spPr/>
    </dgm:pt>
    <dgm:pt modelId="{0163FC73-F9A3-4A17-B9E2-0E55DE808D35}" type="pres">
      <dgm:prSet presAssocID="{8B0FCFBE-9268-4A54-AF69-CCE9E2944907}" presName="childShape" presStyleCnt="0"/>
      <dgm:spPr/>
    </dgm:pt>
    <dgm:pt modelId="{396B2D8C-5B69-4FCA-BAA3-1A96125E8FA4}" type="pres">
      <dgm:prSet presAssocID="{ED032FB7-1384-43FD-9D17-B261823B45DA}" presName="Name13" presStyleLbl="parChTrans1D2" presStyleIdx="0" presStyleCnt="3"/>
      <dgm:spPr/>
    </dgm:pt>
    <dgm:pt modelId="{3738735C-598B-4DBB-A990-1E92653A3C10}" type="pres">
      <dgm:prSet presAssocID="{03C2F5D9-DD16-46D8-B26D-AD7753AC56C2}" presName="childText" presStyleLbl="bgAcc1" presStyleIdx="0" presStyleCnt="3" custScaleX="647428" custScaleY="91526" custLinFactNeighborX="3" custLinFactNeighborY="-84681">
        <dgm:presLayoutVars>
          <dgm:bulletEnabled val="1"/>
        </dgm:presLayoutVars>
      </dgm:prSet>
      <dgm:spPr/>
    </dgm:pt>
    <dgm:pt modelId="{CC20053B-22C5-4DF9-B7B1-745178FA7442}" type="pres">
      <dgm:prSet presAssocID="{512E6F75-A27C-4589-83A0-B416614094B8}" presName="Name13" presStyleLbl="parChTrans1D2" presStyleIdx="1" presStyleCnt="3"/>
      <dgm:spPr/>
    </dgm:pt>
    <dgm:pt modelId="{60EB0DA9-2020-4584-AAFE-45A106A2970C}" type="pres">
      <dgm:prSet presAssocID="{E597B505-8A84-4959-87D0-11063D66C2A3}" presName="childText" presStyleLbl="bgAcc1" presStyleIdx="1" presStyleCnt="3" custScaleX="614579" custScaleY="88502" custLinFactNeighborX="1112" custLinFactNeighborY="-93782">
        <dgm:presLayoutVars>
          <dgm:bulletEnabled val="1"/>
        </dgm:presLayoutVars>
      </dgm:prSet>
      <dgm:spPr/>
    </dgm:pt>
    <dgm:pt modelId="{E1F863D9-75BD-489A-9A2B-CA0A2CE08E41}" type="pres">
      <dgm:prSet presAssocID="{62183F57-BFD0-4050-ACA4-8E214E5FC508}" presName="Name13" presStyleLbl="parChTrans1D2" presStyleIdx="2" presStyleCnt="3"/>
      <dgm:spPr/>
    </dgm:pt>
    <dgm:pt modelId="{BCA8DC41-F02F-4730-8AE8-AE3145CF27F2}" type="pres">
      <dgm:prSet presAssocID="{A9DC966F-BBAB-4EBB-B2CF-3CF0F580CF53}" presName="childText" presStyleLbl="bgAcc1" presStyleIdx="2" presStyleCnt="3" custScaleX="593812" custScaleY="90324" custLinFactNeighborX="-3563" custLinFactNeighborY="-95490">
        <dgm:presLayoutVars>
          <dgm:bulletEnabled val="1"/>
        </dgm:presLayoutVars>
      </dgm:prSet>
      <dgm:spPr/>
    </dgm:pt>
  </dgm:ptLst>
  <dgm:cxnLst>
    <dgm:cxn modelId="{EDAD0FA0-28EC-428C-B091-86940B599FDB}" srcId="{8B0FCFBE-9268-4A54-AF69-CCE9E2944907}" destId="{A9DC966F-BBAB-4EBB-B2CF-3CF0F580CF53}" srcOrd="2" destOrd="0" parTransId="{62183F57-BFD0-4050-ACA4-8E214E5FC508}" sibTransId="{022CB073-205A-487A-96A4-040C5F7632D6}"/>
    <dgm:cxn modelId="{444A0CEF-E425-1C4B-B9D0-F901A6386FC1}" type="presOf" srcId="{62183F57-BFD0-4050-ACA4-8E214E5FC508}" destId="{E1F863D9-75BD-489A-9A2B-CA0A2CE08E41}" srcOrd="0" destOrd="0" presId="urn:microsoft.com/office/officeart/2005/8/layout/hierarchy3"/>
    <dgm:cxn modelId="{B32CE7E1-00E9-1347-8299-F57DDF20529C}" type="presOf" srcId="{ED032FB7-1384-43FD-9D17-B261823B45DA}" destId="{396B2D8C-5B69-4FCA-BAA3-1A96125E8FA4}" srcOrd="0" destOrd="0" presId="urn:microsoft.com/office/officeart/2005/8/layout/hierarchy3"/>
    <dgm:cxn modelId="{7D2EC4BF-8A43-B344-B620-07513F1A64EA}" type="presOf" srcId="{512E6F75-A27C-4589-83A0-B416614094B8}" destId="{CC20053B-22C5-4DF9-B7B1-745178FA7442}" srcOrd="0" destOrd="0" presId="urn:microsoft.com/office/officeart/2005/8/layout/hierarchy3"/>
    <dgm:cxn modelId="{8AE054B2-3018-F84C-93E2-F4CB74E1D80F}" type="presOf" srcId="{E597B505-8A84-4959-87D0-11063D66C2A3}" destId="{60EB0DA9-2020-4584-AAFE-45A106A2970C}" srcOrd="0" destOrd="0" presId="urn:microsoft.com/office/officeart/2005/8/layout/hierarchy3"/>
    <dgm:cxn modelId="{7AD229EF-F9B3-4034-BD14-1A5590CB636A}" srcId="{8B0FCFBE-9268-4A54-AF69-CCE9E2944907}" destId="{E597B505-8A84-4959-87D0-11063D66C2A3}" srcOrd="1" destOrd="0" parTransId="{512E6F75-A27C-4589-83A0-B416614094B8}" sibTransId="{DEC9B3D4-E660-4D5E-8EDD-E2B361B19FCE}"/>
    <dgm:cxn modelId="{5639E24C-7D2B-433D-AB65-1EE75AB650F0}" srcId="{8B0FCFBE-9268-4A54-AF69-CCE9E2944907}" destId="{03C2F5D9-DD16-46D8-B26D-AD7753AC56C2}" srcOrd="0" destOrd="0" parTransId="{ED032FB7-1384-43FD-9D17-B261823B45DA}" sibTransId="{F61D59E5-DF68-4FD1-8026-2079810E0809}"/>
    <dgm:cxn modelId="{4CFCA020-8719-3243-BDE2-C794AF2F2791}" type="presOf" srcId="{8B0FCFBE-9268-4A54-AF69-CCE9E2944907}" destId="{0BBE9D00-2E41-4784-8CE2-3B1F4AACCA9F}" srcOrd="1" destOrd="0" presId="urn:microsoft.com/office/officeart/2005/8/layout/hierarchy3"/>
    <dgm:cxn modelId="{97C97643-2AC7-B145-9DAF-59940A4A3396}" type="presOf" srcId="{8B0FCFBE-9268-4A54-AF69-CCE9E2944907}" destId="{5A9E0D65-675C-4853-8302-CA64BE857090}" srcOrd="0" destOrd="0" presId="urn:microsoft.com/office/officeart/2005/8/layout/hierarchy3"/>
    <dgm:cxn modelId="{04BF6BCE-7B4C-4267-A52D-DAE77478DD50}" srcId="{CE33EA50-0734-48E0-965F-DBCC4726DF8D}" destId="{8B0FCFBE-9268-4A54-AF69-CCE9E2944907}" srcOrd="0" destOrd="0" parTransId="{09E97152-8EEC-4D74-BD2B-86DC13326DDA}" sibTransId="{5CC7E711-D5C4-4719-9CA8-E0B4A3AA0CE4}"/>
    <dgm:cxn modelId="{57208C9A-EC9C-5448-91CD-5D20B5CF9298}" type="presOf" srcId="{CE33EA50-0734-48E0-965F-DBCC4726DF8D}" destId="{F1E1DCAB-D7BB-4690-85B2-7E03517F9E34}" srcOrd="0" destOrd="0" presId="urn:microsoft.com/office/officeart/2005/8/layout/hierarchy3"/>
    <dgm:cxn modelId="{304ED697-E947-7B44-9FB1-FE23CABF7529}" type="presOf" srcId="{03C2F5D9-DD16-46D8-B26D-AD7753AC56C2}" destId="{3738735C-598B-4DBB-A990-1E92653A3C10}" srcOrd="0" destOrd="0" presId="urn:microsoft.com/office/officeart/2005/8/layout/hierarchy3"/>
    <dgm:cxn modelId="{41392843-9D2E-444A-A6D1-2051913D7B4C}" type="presOf" srcId="{A9DC966F-BBAB-4EBB-B2CF-3CF0F580CF53}" destId="{BCA8DC41-F02F-4730-8AE8-AE3145CF27F2}" srcOrd="0" destOrd="0" presId="urn:microsoft.com/office/officeart/2005/8/layout/hierarchy3"/>
    <dgm:cxn modelId="{2BAD3C22-5830-494F-9949-BF3FF5D1CC4B}" type="presParOf" srcId="{F1E1DCAB-D7BB-4690-85B2-7E03517F9E34}" destId="{748E69A9-A94E-4ADA-B066-49F77E886CC9}" srcOrd="0" destOrd="0" presId="urn:microsoft.com/office/officeart/2005/8/layout/hierarchy3"/>
    <dgm:cxn modelId="{2FBEE613-B54F-9645-A96C-A1FF35F56E9E}" type="presParOf" srcId="{748E69A9-A94E-4ADA-B066-49F77E886CC9}" destId="{863ED333-DADF-4049-A94D-2693D6C73364}" srcOrd="0" destOrd="0" presId="urn:microsoft.com/office/officeart/2005/8/layout/hierarchy3"/>
    <dgm:cxn modelId="{DE0F420C-332C-7546-B79D-F86EE03A5AF5}" type="presParOf" srcId="{863ED333-DADF-4049-A94D-2693D6C73364}" destId="{5A9E0D65-675C-4853-8302-CA64BE857090}" srcOrd="0" destOrd="0" presId="urn:microsoft.com/office/officeart/2005/8/layout/hierarchy3"/>
    <dgm:cxn modelId="{E9C939E1-76D3-0043-AD48-0F98BC0606B1}" type="presParOf" srcId="{863ED333-DADF-4049-A94D-2693D6C73364}" destId="{0BBE9D00-2E41-4784-8CE2-3B1F4AACCA9F}" srcOrd="1" destOrd="0" presId="urn:microsoft.com/office/officeart/2005/8/layout/hierarchy3"/>
    <dgm:cxn modelId="{913C258F-04E0-B948-B6F3-287A828E3057}" type="presParOf" srcId="{748E69A9-A94E-4ADA-B066-49F77E886CC9}" destId="{0163FC73-F9A3-4A17-B9E2-0E55DE808D35}" srcOrd="1" destOrd="0" presId="urn:microsoft.com/office/officeart/2005/8/layout/hierarchy3"/>
    <dgm:cxn modelId="{F35F26E9-AD38-7C41-BB18-1427FC574B31}" type="presParOf" srcId="{0163FC73-F9A3-4A17-B9E2-0E55DE808D35}" destId="{396B2D8C-5B69-4FCA-BAA3-1A96125E8FA4}" srcOrd="0" destOrd="0" presId="urn:microsoft.com/office/officeart/2005/8/layout/hierarchy3"/>
    <dgm:cxn modelId="{EAFC7E3B-61BB-5348-AE28-AC432D26BAFF}" type="presParOf" srcId="{0163FC73-F9A3-4A17-B9E2-0E55DE808D35}" destId="{3738735C-598B-4DBB-A990-1E92653A3C10}" srcOrd="1" destOrd="0" presId="urn:microsoft.com/office/officeart/2005/8/layout/hierarchy3"/>
    <dgm:cxn modelId="{A6B5A203-3655-5948-A9B8-80903B712D6F}" type="presParOf" srcId="{0163FC73-F9A3-4A17-B9E2-0E55DE808D35}" destId="{CC20053B-22C5-4DF9-B7B1-745178FA7442}" srcOrd="2" destOrd="0" presId="urn:microsoft.com/office/officeart/2005/8/layout/hierarchy3"/>
    <dgm:cxn modelId="{9095CDF6-51CC-9B4F-88A2-B18FCCD15CAA}" type="presParOf" srcId="{0163FC73-F9A3-4A17-B9E2-0E55DE808D35}" destId="{60EB0DA9-2020-4584-AAFE-45A106A2970C}" srcOrd="3" destOrd="0" presId="urn:microsoft.com/office/officeart/2005/8/layout/hierarchy3"/>
    <dgm:cxn modelId="{DC646475-25EB-CF4A-B00A-1D7D931E9DB5}" type="presParOf" srcId="{0163FC73-F9A3-4A17-B9E2-0E55DE808D35}" destId="{E1F863D9-75BD-489A-9A2B-CA0A2CE08E41}" srcOrd="4" destOrd="0" presId="urn:microsoft.com/office/officeart/2005/8/layout/hierarchy3"/>
    <dgm:cxn modelId="{A0A2B2DB-3FB9-7D40-94E0-0C8D293B7266}" type="presParOf" srcId="{0163FC73-F9A3-4A17-B9E2-0E55DE808D35}" destId="{BCA8DC41-F02F-4730-8AE8-AE3145CF27F2}"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33EA50-0734-48E0-965F-DBCC4726DF8D}" type="doc">
      <dgm:prSet loTypeId="urn:microsoft.com/office/officeart/2005/8/layout/radial3" loCatId="" qsTypeId="urn:microsoft.com/office/officeart/2005/8/quickstyle/simple1" qsCatId="simple" csTypeId="urn:microsoft.com/office/officeart/2005/8/colors/colorful4" csCatId="colorful" phldr="1"/>
      <dgm:spPr/>
      <dgm:t>
        <a:bodyPr/>
        <a:lstStyle/>
        <a:p>
          <a:endParaRPr lang="pt-PT"/>
        </a:p>
      </dgm:t>
    </dgm:pt>
    <dgm:pt modelId="{4376029F-E075-4005-B917-21BAE2F29849}">
      <dgm:prSet phldrT="[Texto]" custT="1"/>
      <dgm:spPr>
        <a:xfrm>
          <a:off x="246922" y="1703"/>
          <a:ext cx="4258682" cy="730461"/>
        </a:xfrm>
        <a:solidFill>
          <a:srgbClr val="DC5924"/>
        </a:solidFill>
        <a:ln w="25400" cap="flat" cmpd="sng" algn="ctr">
          <a:solidFill>
            <a:srgbClr val="FFFFFF">
              <a:hueOff val="0"/>
              <a:satOff val="0"/>
              <a:lumOff val="0"/>
              <a:alphaOff val="0"/>
            </a:srgbClr>
          </a:solidFill>
          <a:prstDash val="solid"/>
        </a:ln>
        <a:effectLst/>
      </dgm:spPr>
      <dgm:t>
        <a:bodyPr/>
        <a:lstStyle/>
        <a:p>
          <a:r>
            <a:rPr lang="en-GB" sz="2400" noProof="0" dirty="0">
              <a:solidFill>
                <a:srgbClr val="FFFFFF"/>
              </a:solidFill>
            </a:rPr>
            <a:t>Monitoring of progress</a:t>
          </a:r>
          <a:endParaRPr lang="en-GB" sz="2400" b="1" noProof="0" dirty="0">
            <a:solidFill>
              <a:srgbClr val="FFFFFF"/>
            </a:solidFill>
            <a:latin typeface="Calibri"/>
            <a:ea typeface="+mn-ea"/>
            <a:cs typeface="+mn-cs"/>
          </a:endParaRPr>
        </a:p>
      </dgm:t>
    </dgm:pt>
    <dgm:pt modelId="{6BF3B52F-7921-4318-BC67-EECBA4C74888}" type="parTrans" cxnId="{F4494EB6-72CC-427D-817B-1991BBAC7B5D}">
      <dgm:prSet/>
      <dgm:spPr/>
      <dgm:t>
        <a:bodyPr/>
        <a:lstStyle/>
        <a:p>
          <a:endParaRPr lang="pt-PT" sz="4000"/>
        </a:p>
      </dgm:t>
    </dgm:pt>
    <dgm:pt modelId="{DEF70298-D7BD-4110-9C36-EBC1609DCCA2}" type="sibTrans" cxnId="{F4494EB6-72CC-427D-817B-1991BBAC7B5D}">
      <dgm:prSet/>
      <dgm:spPr/>
      <dgm:t>
        <a:bodyPr/>
        <a:lstStyle/>
        <a:p>
          <a:endParaRPr lang="pt-PT" sz="4000"/>
        </a:p>
      </dgm:t>
    </dgm:pt>
    <dgm:pt modelId="{9DE28772-EE68-4401-8B3B-D75F077945E9}">
      <dgm:prSet phldrT="[Texto]" custT="1"/>
      <dgm:spPr>
        <a:xfrm>
          <a:off x="1098659" y="805407"/>
          <a:ext cx="3329755" cy="872968"/>
        </a:xfrm>
        <a:solidFill>
          <a:srgbClr val="FFFFFF">
            <a:alpha val="90000"/>
            <a:hueOff val="0"/>
            <a:satOff val="0"/>
            <a:lumOff val="0"/>
            <a:alphaOff val="0"/>
          </a:srgbClr>
        </a:solidFill>
        <a:ln w="25400" cap="flat" cmpd="sng" algn="ctr">
          <a:solidFill>
            <a:srgbClr val="989AAC">
              <a:hueOff val="0"/>
              <a:satOff val="0"/>
              <a:lumOff val="0"/>
              <a:alphaOff val="0"/>
            </a:srgbClr>
          </a:solidFill>
          <a:prstDash val="solid"/>
        </a:ln>
        <a:effectLst/>
      </dgm:spPr>
      <dgm:t>
        <a:bodyPr/>
        <a:lstStyle/>
        <a:p>
          <a:pPr algn="l"/>
          <a:r>
            <a:rPr lang="en-GB" sz="1800" noProof="0" dirty="0">
              <a:latin typeface="Calibri"/>
              <a:cs typeface="Calibri"/>
            </a:rPr>
            <a:t>Systematic collection of information about the students’ learning – formative evaluation</a:t>
          </a:r>
          <a:endParaRPr lang="en-GB" sz="1800" noProof="0" dirty="0">
            <a:solidFill>
              <a:srgbClr val="000000">
                <a:hueOff val="0"/>
                <a:satOff val="0"/>
                <a:lumOff val="0"/>
                <a:alphaOff val="0"/>
              </a:srgbClr>
            </a:solidFill>
            <a:latin typeface="Calibri"/>
            <a:ea typeface="+mn-ea"/>
            <a:cs typeface="Calibri"/>
          </a:endParaRPr>
        </a:p>
      </dgm:t>
    </dgm:pt>
    <dgm:pt modelId="{14582783-BED9-4F02-9EAF-1CACD29C211D}" type="parTrans" cxnId="{EA9640DF-5A9D-4EC8-ABE5-93FA715123C3}">
      <dgm:prSet/>
      <dgm:spPr>
        <a:xfrm>
          <a:off x="672791" y="732164"/>
          <a:ext cx="425868" cy="509727"/>
        </a:xfrm>
        <a:noFill/>
        <a:ln w="25400" cap="flat" cmpd="sng" algn="ctr">
          <a:solidFill>
            <a:srgbClr val="DC5924">
              <a:hueOff val="0"/>
              <a:satOff val="0"/>
              <a:lumOff val="0"/>
              <a:alphaOff val="0"/>
            </a:srgbClr>
          </a:solidFill>
          <a:prstDash val="solid"/>
        </a:ln>
        <a:effectLst/>
      </dgm:spPr>
      <dgm:t>
        <a:bodyPr/>
        <a:lstStyle/>
        <a:p>
          <a:pPr algn="l"/>
          <a:endParaRPr lang="pt-PT" sz="4400"/>
        </a:p>
      </dgm:t>
    </dgm:pt>
    <dgm:pt modelId="{4AD9AF55-4A0E-4290-B772-054DEFAC4836}" type="sibTrans" cxnId="{EA9640DF-5A9D-4EC8-ABE5-93FA715123C3}">
      <dgm:prSet/>
      <dgm:spPr/>
      <dgm:t>
        <a:bodyPr/>
        <a:lstStyle/>
        <a:p>
          <a:endParaRPr lang="pt-PT" sz="4000"/>
        </a:p>
      </dgm:t>
    </dgm:pt>
    <dgm:pt modelId="{BD541459-CB3C-4DDD-A2B8-B1DEA9443BD8}">
      <dgm:prSet custT="1"/>
      <dgm:spPr>
        <a:xfrm>
          <a:off x="1098659" y="1751619"/>
          <a:ext cx="3298438" cy="724156"/>
        </a:xfrm>
        <a:solidFill>
          <a:srgbClr val="FFFFFF">
            <a:alpha val="90000"/>
            <a:hueOff val="0"/>
            <a:satOff val="0"/>
            <a:lumOff val="0"/>
            <a:alphaOff val="0"/>
          </a:srgbClr>
        </a:solidFill>
        <a:ln w="25400" cap="flat" cmpd="sng" algn="ctr">
          <a:solidFill>
            <a:srgbClr val="989AAC">
              <a:hueOff val="-3250790"/>
              <a:satOff val="15422"/>
              <a:lumOff val="-3333"/>
              <a:alphaOff val="0"/>
            </a:srgbClr>
          </a:solidFill>
          <a:prstDash val="solid"/>
        </a:ln>
        <a:effectLst/>
      </dgm:spPr>
      <dgm:t>
        <a:bodyPr/>
        <a:lstStyle/>
        <a:p>
          <a:pPr algn="ctr"/>
          <a:r>
            <a:rPr lang="en-GB" sz="1800" noProof="0" dirty="0">
              <a:latin typeface="Calibri"/>
              <a:cs typeface="Calibri"/>
            </a:rPr>
            <a:t>Use of various assessment tools and techniques</a:t>
          </a:r>
          <a:endParaRPr lang="en-GB" sz="1800" noProof="0" dirty="0">
            <a:solidFill>
              <a:srgbClr val="000000">
                <a:hueOff val="0"/>
                <a:satOff val="0"/>
                <a:lumOff val="0"/>
                <a:alphaOff val="0"/>
              </a:srgbClr>
            </a:solidFill>
            <a:latin typeface="Calibri"/>
            <a:ea typeface="+mn-ea"/>
            <a:cs typeface="Calibri"/>
          </a:endParaRPr>
        </a:p>
      </dgm:t>
    </dgm:pt>
    <dgm:pt modelId="{0A43A7E1-2885-4986-91CE-9BF96B95813B}" type="parTrans" cxnId="{0A7AAF32-E22B-4942-94BD-82C1A0C44438}">
      <dgm:prSet/>
      <dgm:spPr>
        <a:xfrm>
          <a:off x="672791" y="732164"/>
          <a:ext cx="425868" cy="1381532"/>
        </a:xfrm>
        <a:noFill/>
        <a:ln w="25400" cap="flat" cmpd="sng" algn="ctr">
          <a:solidFill>
            <a:srgbClr val="DC5924">
              <a:hueOff val="0"/>
              <a:satOff val="0"/>
              <a:lumOff val="0"/>
              <a:alphaOff val="0"/>
            </a:srgbClr>
          </a:solidFill>
          <a:prstDash val="solid"/>
        </a:ln>
        <a:effectLst/>
      </dgm:spPr>
      <dgm:t>
        <a:bodyPr/>
        <a:lstStyle/>
        <a:p>
          <a:pPr algn="l"/>
          <a:endParaRPr lang="pt-PT" sz="2000"/>
        </a:p>
      </dgm:t>
    </dgm:pt>
    <dgm:pt modelId="{CE46550B-0CA8-4987-962B-EFD08040E5E4}" type="sibTrans" cxnId="{0A7AAF32-E22B-4942-94BD-82C1A0C44438}">
      <dgm:prSet/>
      <dgm:spPr/>
      <dgm:t>
        <a:bodyPr/>
        <a:lstStyle/>
        <a:p>
          <a:endParaRPr lang="pt-PT"/>
        </a:p>
      </dgm:t>
    </dgm:pt>
    <dgm:pt modelId="{466CDA8D-C5AE-4BB6-AD0D-E47133203670}">
      <dgm:prSet custT="1"/>
      <dgm:spPr>
        <a:xfrm>
          <a:off x="1098659" y="2549018"/>
          <a:ext cx="3276664" cy="909663"/>
        </a:xfrm>
        <a:solidFill>
          <a:srgbClr val="FFFFFF">
            <a:alpha val="90000"/>
            <a:hueOff val="0"/>
            <a:satOff val="0"/>
            <a:lumOff val="0"/>
            <a:alphaOff val="0"/>
          </a:srgbClr>
        </a:solidFill>
        <a:ln w="25400" cap="flat" cmpd="sng" algn="ctr">
          <a:solidFill>
            <a:srgbClr val="989AAC">
              <a:hueOff val="-6501581"/>
              <a:satOff val="30845"/>
              <a:lumOff val="-6667"/>
              <a:alphaOff val="0"/>
            </a:srgbClr>
          </a:solidFill>
          <a:prstDash val="solid"/>
        </a:ln>
        <a:effectLst/>
      </dgm:spPr>
      <dgm:t>
        <a:bodyPr/>
        <a:lstStyle/>
        <a:p>
          <a:pPr algn="ctr"/>
          <a:r>
            <a:rPr lang="en-GB" sz="1800" noProof="0" dirty="0">
              <a:latin typeface="Calibri"/>
              <a:cs typeface="Calibri"/>
            </a:rPr>
            <a:t>Involvement of students in the evaluation – self, straight and co-evaluation (use of headings)</a:t>
          </a:r>
          <a:endParaRPr lang="en-GB" sz="1800" noProof="0" dirty="0">
            <a:solidFill>
              <a:srgbClr val="000000">
                <a:hueOff val="0"/>
                <a:satOff val="0"/>
                <a:lumOff val="0"/>
                <a:alphaOff val="0"/>
              </a:srgbClr>
            </a:solidFill>
            <a:latin typeface="Calibri"/>
            <a:ea typeface="+mn-ea"/>
            <a:cs typeface="Calibri"/>
          </a:endParaRPr>
        </a:p>
      </dgm:t>
    </dgm:pt>
    <dgm:pt modelId="{25ACED68-03B6-46D3-AE30-52CCACEE3888}" type="parTrans" cxnId="{9C2621BB-D2A8-47B3-8F35-D5375E0C2563}">
      <dgm:prSet/>
      <dgm:spPr>
        <a:xfrm>
          <a:off x="672791" y="732164"/>
          <a:ext cx="425868" cy="2271685"/>
        </a:xfrm>
        <a:noFill/>
        <a:ln w="25400" cap="flat" cmpd="sng" algn="ctr">
          <a:solidFill>
            <a:srgbClr val="DC5924">
              <a:hueOff val="0"/>
              <a:satOff val="0"/>
              <a:lumOff val="0"/>
              <a:alphaOff val="0"/>
            </a:srgbClr>
          </a:solidFill>
          <a:prstDash val="solid"/>
        </a:ln>
        <a:effectLst/>
      </dgm:spPr>
      <dgm:t>
        <a:bodyPr/>
        <a:lstStyle/>
        <a:p>
          <a:pPr algn="l"/>
          <a:endParaRPr lang="pt-PT" sz="2000"/>
        </a:p>
      </dgm:t>
    </dgm:pt>
    <dgm:pt modelId="{10102BB4-6D48-49D5-AC0E-9C4600DCE6A8}" type="sibTrans" cxnId="{9C2621BB-D2A8-47B3-8F35-D5375E0C2563}">
      <dgm:prSet/>
      <dgm:spPr/>
      <dgm:t>
        <a:bodyPr/>
        <a:lstStyle/>
        <a:p>
          <a:endParaRPr lang="pt-PT"/>
        </a:p>
      </dgm:t>
    </dgm:pt>
    <dgm:pt modelId="{A8C3417E-1234-44E6-BA63-5BC2335F06E7}">
      <dgm:prSet custT="1"/>
      <dgm:spPr>
        <a:xfrm>
          <a:off x="1098659" y="3531925"/>
          <a:ext cx="3245539" cy="894513"/>
        </a:xfrm>
        <a:solidFill>
          <a:srgbClr val="FFFFFF">
            <a:alpha val="90000"/>
            <a:hueOff val="0"/>
            <a:satOff val="0"/>
            <a:lumOff val="0"/>
            <a:alphaOff val="0"/>
          </a:srgbClr>
        </a:solidFill>
        <a:ln w="25400" cap="flat" cmpd="sng" algn="ctr">
          <a:solidFill>
            <a:srgbClr val="989AAC">
              <a:hueOff val="-9752371"/>
              <a:satOff val="46267"/>
              <a:lumOff val="-10000"/>
              <a:alphaOff val="0"/>
            </a:srgbClr>
          </a:solidFill>
          <a:prstDash val="solid"/>
        </a:ln>
        <a:effectLst/>
      </dgm:spPr>
      <dgm:t>
        <a:bodyPr/>
        <a:lstStyle/>
        <a:p>
          <a:pPr algn="l"/>
          <a:r>
            <a:rPr lang="en-GB" sz="1800" noProof="0" dirty="0">
              <a:solidFill>
                <a:srgbClr val="000000">
                  <a:hueOff val="0"/>
                  <a:satOff val="0"/>
                  <a:lumOff val="0"/>
                  <a:alphaOff val="0"/>
                </a:srgbClr>
              </a:solidFill>
              <a:latin typeface="Calibri"/>
              <a:ea typeface="+mn-ea"/>
              <a:cs typeface="+mn-cs"/>
            </a:rPr>
            <a:t>Monitoring of the success criteria established with the students</a:t>
          </a:r>
        </a:p>
      </dgm:t>
    </dgm:pt>
    <dgm:pt modelId="{21E48453-0FE7-43AE-888E-6AC1A3B2F667}" type="parTrans" cxnId="{33E6B8F4-CB7C-425D-83F2-13B6476E8811}">
      <dgm:prSet/>
      <dgm:spPr>
        <a:xfrm>
          <a:off x="672791" y="732164"/>
          <a:ext cx="425868" cy="3247017"/>
        </a:xfrm>
        <a:noFill/>
        <a:ln w="25400" cap="flat" cmpd="sng" algn="ctr">
          <a:solidFill>
            <a:srgbClr val="DC5924">
              <a:hueOff val="0"/>
              <a:satOff val="0"/>
              <a:lumOff val="0"/>
              <a:alphaOff val="0"/>
            </a:srgbClr>
          </a:solidFill>
          <a:prstDash val="solid"/>
        </a:ln>
        <a:effectLst/>
      </dgm:spPr>
      <dgm:t>
        <a:bodyPr/>
        <a:lstStyle/>
        <a:p>
          <a:pPr algn="l"/>
          <a:endParaRPr lang="pt-PT" sz="2000"/>
        </a:p>
      </dgm:t>
    </dgm:pt>
    <dgm:pt modelId="{AA0A1143-DBE5-40AD-BAAB-9398169E39F1}" type="sibTrans" cxnId="{33E6B8F4-CB7C-425D-83F2-13B6476E8811}">
      <dgm:prSet/>
      <dgm:spPr/>
      <dgm:t>
        <a:bodyPr/>
        <a:lstStyle/>
        <a:p>
          <a:endParaRPr lang="pt-PT"/>
        </a:p>
      </dgm:t>
    </dgm:pt>
    <dgm:pt modelId="{D9BC4188-9BC9-8344-989C-B63F2F49F52F}" type="pres">
      <dgm:prSet presAssocID="{CE33EA50-0734-48E0-965F-DBCC4726DF8D}" presName="composite" presStyleCnt="0">
        <dgm:presLayoutVars>
          <dgm:chMax val="1"/>
          <dgm:dir/>
          <dgm:resizeHandles val="exact"/>
        </dgm:presLayoutVars>
      </dgm:prSet>
      <dgm:spPr/>
    </dgm:pt>
    <dgm:pt modelId="{518FD711-D6F9-AD4D-A314-7B9085424D6A}" type="pres">
      <dgm:prSet presAssocID="{CE33EA50-0734-48E0-965F-DBCC4726DF8D}" presName="radial" presStyleCnt="0">
        <dgm:presLayoutVars>
          <dgm:animLvl val="ctr"/>
        </dgm:presLayoutVars>
      </dgm:prSet>
      <dgm:spPr/>
    </dgm:pt>
    <dgm:pt modelId="{4796623E-3100-7844-BC16-D1D59C493AA3}" type="pres">
      <dgm:prSet presAssocID="{4376029F-E075-4005-B917-21BAE2F29849}" presName="centerShape" presStyleLbl="vennNode1" presStyleIdx="0" presStyleCnt="5"/>
      <dgm:spPr/>
    </dgm:pt>
    <dgm:pt modelId="{3C57EA19-09D2-9C4A-BED6-4DA97B0DA590}" type="pres">
      <dgm:prSet presAssocID="{9DE28772-EE68-4401-8B3B-D75F077945E9}" presName="node" presStyleLbl="vennNode1" presStyleIdx="1" presStyleCnt="5" custScaleX="207752" custScaleY="102258" custRadScaleRad="90734" custRadScaleInc="-339">
        <dgm:presLayoutVars>
          <dgm:bulletEnabled val="1"/>
        </dgm:presLayoutVars>
      </dgm:prSet>
      <dgm:spPr/>
    </dgm:pt>
    <dgm:pt modelId="{776B8949-9E33-A440-8603-ED18C135444C}" type="pres">
      <dgm:prSet presAssocID="{BD541459-CB3C-4DDD-A2B8-B1DEA9443BD8}" presName="node" presStyleLbl="vennNode1" presStyleIdx="2" presStyleCnt="5" custScaleX="192140" custScaleY="133839" custRadScaleRad="135652" custRadScaleInc="0">
        <dgm:presLayoutVars>
          <dgm:bulletEnabled val="1"/>
        </dgm:presLayoutVars>
      </dgm:prSet>
      <dgm:spPr/>
    </dgm:pt>
    <dgm:pt modelId="{C82B51B5-0A10-7A46-B0D6-8E0718126B92}" type="pres">
      <dgm:prSet presAssocID="{466CDA8D-C5AE-4BB6-AD0D-E47133203670}" presName="node" presStyleLbl="vennNode1" presStyleIdx="3" presStyleCnt="5" custScaleX="207752" custScaleY="134181" custRadScaleRad="90754" custRadScaleInc="-1357">
        <dgm:presLayoutVars>
          <dgm:bulletEnabled val="1"/>
        </dgm:presLayoutVars>
      </dgm:prSet>
      <dgm:spPr/>
    </dgm:pt>
    <dgm:pt modelId="{33DFE722-F60A-F84C-9467-7774A2A4B21D}" type="pres">
      <dgm:prSet presAssocID="{A8C3417E-1234-44E6-BA63-5BC2335F06E7}" presName="node" presStyleLbl="vennNode1" presStyleIdx="4" presStyleCnt="5" custScaleX="186841" custScaleY="144528" custRadScaleRad="134813">
        <dgm:presLayoutVars>
          <dgm:bulletEnabled val="1"/>
        </dgm:presLayoutVars>
      </dgm:prSet>
      <dgm:spPr/>
    </dgm:pt>
  </dgm:ptLst>
  <dgm:cxnLst>
    <dgm:cxn modelId="{F4494EB6-72CC-427D-817B-1991BBAC7B5D}" srcId="{CE33EA50-0734-48E0-965F-DBCC4726DF8D}" destId="{4376029F-E075-4005-B917-21BAE2F29849}" srcOrd="0" destOrd="0" parTransId="{6BF3B52F-7921-4318-BC67-EECBA4C74888}" sibTransId="{DEF70298-D7BD-4110-9C36-EBC1609DCCA2}"/>
    <dgm:cxn modelId="{C44A2395-F297-7146-8D2B-5CA45540AF45}" type="presOf" srcId="{CE33EA50-0734-48E0-965F-DBCC4726DF8D}" destId="{D9BC4188-9BC9-8344-989C-B63F2F49F52F}" srcOrd="0" destOrd="0" presId="urn:microsoft.com/office/officeart/2005/8/layout/radial3"/>
    <dgm:cxn modelId="{DC976D91-9A1B-3946-AFC9-CFDC3A15E76A}" type="presOf" srcId="{A8C3417E-1234-44E6-BA63-5BC2335F06E7}" destId="{33DFE722-F60A-F84C-9467-7774A2A4B21D}" srcOrd="0" destOrd="0" presId="urn:microsoft.com/office/officeart/2005/8/layout/radial3"/>
    <dgm:cxn modelId="{9C2621BB-D2A8-47B3-8F35-D5375E0C2563}" srcId="{4376029F-E075-4005-B917-21BAE2F29849}" destId="{466CDA8D-C5AE-4BB6-AD0D-E47133203670}" srcOrd="2" destOrd="0" parTransId="{25ACED68-03B6-46D3-AE30-52CCACEE3888}" sibTransId="{10102BB4-6D48-49D5-AC0E-9C4600DCE6A8}"/>
    <dgm:cxn modelId="{33E6B8F4-CB7C-425D-83F2-13B6476E8811}" srcId="{4376029F-E075-4005-B917-21BAE2F29849}" destId="{A8C3417E-1234-44E6-BA63-5BC2335F06E7}" srcOrd="3" destOrd="0" parTransId="{21E48453-0FE7-43AE-888E-6AC1A3B2F667}" sibTransId="{AA0A1143-DBE5-40AD-BAAB-9398169E39F1}"/>
    <dgm:cxn modelId="{4726C66B-97D6-C444-BBBB-E788D66CE504}" type="presOf" srcId="{4376029F-E075-4005-B917-21BAE2F29849}" destId="{4796623E-3100-7844-BC16-D1D59C493AA3}" srcOrd="0" destOrd="0" presId="urn:microsoft.com/office/officeart/2005/8/layout/radial3"/>
    <dgm:cxn modelId="{EA9640DF-5A9D-4EC8-ABE5-93FA715123C3}" srcId="{4376029F-E075-4005-B917-21BAE2F29849}" destId="{9DE28772-EE68-4401-8B3B-D75F077945E9}" srcOrd="0" destOrd="0" parTransId="{14582783-BED9-4F02-9EAF-1CACD29C211D}" sibTransId="{4AD9AF55-4A0E-4290-B772-054DEFAC4836}"/>
    <dgm:cxn modelId="{32A3A4A6-DE59-C048-9433-BC459010FA5D}" type="presOf" srcId="{BD541459-CB3C-4DDD-A2B8-B1DEA9443BD8}" destId="{776B8949-9E33-A440-8603-ED18C135444C}" srcOrd="0" destOrd="0" presId="urn:microsoft.com/office/officeart/2005/8/layout/radial3"/>
    <dgm:cxn modelId="{0A7AAF32-E22B-4942-94BD-82C1A0C44438}" srcId="{4376029F-E075-4005-B917-21BAE2F29849}" destId="{BD541459-CB3C-4DDD-A2B8-B1DEA9443BD8}" srcOrd="1" destOrd="0" parTransId="{0A43A7E1-2885-4986-91CE-9BF96B95813B}" sibTransId="{CE46550B-0CA8-4987-962B-EFD08040E5E4}"/>
    <dgm:cxn modelId="{7F36D854-5078-E542-A880-AE71E5D648B3}" type="presOf" srcId="{9DE28772-EE68-4401-8B3B-D75F077945E9}" destId="{3C57EA19-09D2-9C4A-BED6-4DA97B0DA590}" srcOrd="0" destOrd="0" presId="urn:microsoft.com/office/officeart/2005/8/layout/radial3"/>
    <dgm:cxn modelId="{0A5924BE-246D-DC49-B205-A6759ACAC4AE}" type="presOf" srcId="{466CDA8D-C5AE-4BB6-AD0D-E47133203670}" destId="{C82B51B5-0A10-7A46-B0D6-8E0718126B92}" srcOrd="0" destOrd="0" presId="urn:microsoft.com/office/officeart/2005/8/layout/radial3"/>
    <dgm:cxn modelId="{37ED7A8B-CEDE-BA4B-BB87-EFB841476F54}" type="presParOf" srcId="{D9BC4188-9BC9-8344-989C-B63F2F49F52F}" destId="{518FD711-D6F9-AD4D-A314-7B9085424D6A}" srcOrd="0" destOrd="0" presId="urn:microsoft.com/office/officeart/2005/8/layout/radial3"/>
    <dgm:cxn modelId="{2BA7DC97-8D47-0B4F-8BF8-2C3F1AE23B78}" type="presParOf" srcId="{518FD711-D6F9-AD4D-A314-7B9085424D6A}" destId="{4796623E-3100-7844-BC16-D1D59C493AA3}" srcOrd="0" destOrd="0" presId="urn:microsoft.com/office/officeart/2005/8/layout/radial3"/>
    <dgm:cxn modelId="{A862B95D-CE4B-E940-B7A1-6CA46E416039}" type="presParOf" srcId="{518FD711-D6F9-AD4D-A314-7B9085424D6A}" destId="{3C57EA19-09D2-9C4A-BED6-4DA97B0DA590}" srcOrd="1" destOrd="0" presId="urn:microsoft.com/office/officeart/2005/8/layout/radial3"/>
    <dgm:cxn modelId="{8B222FC4-B6A5-9F43-9228-F584D1DB20DB}" type="presParOf" srcId="{518FD711-D6F9-AD4D-A314-7B9085424D6A}" destId="{776B8949-9E33-A440-8603-ED18C135444C}" srcOrd="2" destOrd="0" presId="urn:microsoft.com/office/officeart/2005/8/layout/radial3"/>
    <dgm:cxn modelId="{EC744F78-DB59-4245-A842-3AA316FFDCA4}" type="presParOf" srcId="{518FD711-D6F9-AD4D-A314-7B9085424D6A}" destId="{C82B51B5-0A10-7A46-B0D6-8E0718126B92}" srcOrd="3" destOrd="0" presId="urn:microsoft.com/office/officeart/2005/8/layout/radial3"/>
    <dgm:cxn modelId="{935CC4EC-5EEC-4E40-9BE9-4F72861CBE3D}" type="presParOf" srcId="{518FD711-D6F9-AD4D-A314-7B9085424D6A}" destId="{33DFE722-F60A-F84C-9467-7774A2A4B21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33EA50-0734-48E0-965F-DBCC4726DF8D}" type="doc">
      <dgm:prSet loTypeId="urn:microsoft.com/office/officeart/2008/layout/RadialCluster" loCatId="" qsTypeId="urn:microsoft.com/office/officeart/2005/8/quickstyle/simple1" qsCatId="simple" csTypeId="urn:microsoft.com/office/officeart/2005/8/colors/colorful4" csCatId="colorful" phldr="1"/>
      <dgm:spPr/>
      <dgm:t>
        <a:bodyPr/>
        <a:lstStyle/>
        <a:p>
          <a:endParaRPr lang="pt-PT"/>
        </a:p>
      </dgm:t>
    </dgm:pt>
    <dgm:pt modelId="{9DE28772-EE68-4401-8B3B-D75F077945E9}">
      <dgm:prSet phldrT="[Texto]" custT="1"/>
      <dgm:spPr/>
      <dgm:t>
        <a:bodyPr/>
        <a:lstStyle/>
        <a:p>
          <a:pPr algn="l"/>
          <a:r>
            <a:rPr lang="en-GB" sz="1800" noProof="0" dirty="0">
              <a:latin typeface="Calibri"/>
              <a:cs typeface="Calibri"/>
            </a:rPr>
            <a:t>Learning increases when the schools encourage parents to stimulate the intellectual development of children</a:t>
          </a:r>
        </a:p>
      </dgm:t>
    </dgm:pt>
    <dgm:pt modelId="{14582783-BED9-4F02-9EAF-1CACD29C211D}" type="parTrans" cxnId="{EA9640DF-5A9D-4EC8-ABE5-93FA715123C3}">
      <dgm:prSet/>
      <dgm:spPr/>
      <dgm:t>
        <a:bodyPr/>
        <a:lstStyle/>
        <a:p>
          <a:pPr algn="l"/>
          <a:endParaRPr lang="pt-PT" sz="4800"/>
        </a:p>
      </dgm:t>
    </dgm:pt>
    <dgm:pt modelId="{4AD9AF55-4A0E-4290-B772-054DEFAC4836}" type="sibTrans" cxnId="{EA9640DF-5A9D-4EC8-ABE5-93FA715123C3}">
      <dgm:prSet/>
      <dgm:spPr/>
      <dgm:t>
        <a:bodyPr/>
        <a:lstStyle/>
        <a:p>
          <a:endParaRPr lang="pt-PT" sz="4000"/>
        </a:p>
      </dgm:t>
    </dgm:pt>
    <dgm:pt modelId="{BD541459-CB3C-4DDD-A2B8-B1DEA9443BD8}">
      <dgm:prSet custT="1"/>
      <dgm:spPr/>
      <dgm:t>
        <a:bodyPr/>
        <a:lstStyle/>
        <a:p>
          <a:pPr algn="l"/>
          <a:r>
            <a:rPr lang="en-GB" sz="1800" noProof="0" dirty="0">
              <a:latin typeface="Calibri"/>
              <a:cs typeface="Calibri"/>
            </a:rPr>
            <a:t>Submit concrete suggestions of things that parents can do to help the children</a:t>
          </a:r>
        </a:p>
      </dgm:t>
    </dgm:pt>
    <dgm:pt modelId="{0A43A7E1-2885-4986-91CE-9BF96B95813B}" type="parTrans" cxnId="{0A7AAF32-E22B-4942-94BD-82C1A0C44438}">
      <dgm:prSet/>
      <dgm:spPr/>
      <dgm:t>
        <a:bodyPr/>
        <a:lstStyle/>
        <a:p>
          <a:pPr algn="l"/>
          <a:endParaRPr lang="pt-PT" sz="2400"/>
        </a:p>
      </dgm:t>
    </dgm:pt>
    <dgm:pt modelId="{CE46550B-0CA8-4987-962B-EFD08040E5E4}" type="sibTrans" cxnId="{0A7AAF32-E22B-4942-94BD-82C1A0C44438}">
      <dgm:prSet/>
      <dgm:spPr/>
      <dgm:t>
        <a:bodyPr/>
        <a:lstStyle/>
        <a:p>
          <a:endParaRPr lang="pt-PT"/>
        </a:p>
      </dgm:t>
    </dgm:pt>
    <dgm:pt modelId="{EEFFE66A-4CB9-459D-99E8-928346A06674}">
      <dgm:prSet custT="1"/>
      <dgm:spPr/>
      <dgm:t>
        <a:bodyPr/>
        <a:lstStyle/>
        <a:p>
          <a:pPr algn="l"/>
          <a:r>
            <a:rPr lang="en-GB" sz="1800" noProof="0" dirty="0">
              <a:latin typeface="Calibri"/>
              <a:cs typeface="Calibri"/>
            </a:rPr>
            <a:t>Parents need to hear success stories of their children</a:t>
          </a:r>
        </a:p>
      </dgm:t>
    </dgm:pt>
    <dgm:pt modelId="{F04152F9-9737-4294-BF86-62C4B7256278}" type="parTrans" cxnId="{F55205CB-A3CD-4FF7-AE72-E4EDD9293D6D}">
      <dgm:prSet/>
      <dgm:spPr/>
      <dgm:t>
        <a:bodyPr/>
        <a:lstStyle/>
        <a:p>
          <a:endParaRPr lang="pt-PT" sz="2400"/>
        </a:p>
      </dgm:t>
    </dgm:pt>
    <dgm:pt modelId="{2FFA14D9-B8BE-4E40-A08C-332BE6039462}" type="sibTrans" cxnId="{F55205CB-A3CD-4FF7-AE72-E4EDD9293D6D}">
      <dgm:prSet/>
      <dgm:spPr/>
      <dgm:t>
        <a:bodyPr/>
        <a:lstStyle/>
        <a:p>
          <a:endParaRPr lang="pt-PT"/>
        </a:p>
      </dgm:t>
    </dgm:pt>
    <dgm:pt modelId="{4376029F-E075-4005-B917-21BAE2F29849}">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n-GB" sz="2400" noProof="0" dirty="0">
              <a:solidFill>
                <a:srgbClr val="000000"/>
              </a:solidFill>
            </a:rPr>
            <a:t>Family-school partnership</a:t>
          </a:r>
          <a:endParaRPr lang="en-GB" sz="2400" b="1" noProof="0" dirty="0">
            <a:solidFill>
              <a:srgbClr val="000000"/>
            </a:solidFill>
          </a:endParaRPr>
        </a:p>
      </dgm:t>
    </dgm:pt>
    <dgm:pt modelId="{DEF70298-D7BD-4110-9C36-EBC1609DCCA2}" type="sibTrans" cxnId="{F4494EB6-72CC-427D-817B-1991BBAC7B5D}">
      <dgm:prSet/>
      <dgm:spPr/>
      <dgm:t>
        <a:bodyPr/>
        <a:lstStyle/>
        <a:p>
          <a:endParaRPr lang="pt-PT" sz="4000"/>
        </a:p>
      </dgm:t>
    </dgm:pt>
    <dgm:pt modelId="{6BF3B52F-7921-4318-BC67-EECBA4C74888}" type="parTrans" cxnId="{F4494EB6-72CC-427D-817B-1991BBAC7B5D}">
      <dgm:prSet/>
      <dgm:spPr/>
      <dgm:t>
        <a:bodyPr/>
        <a:lstStyle/>
        <a:p>
          <a:endParaRPr lang="pt-PT" sz="4000"/>
        </a:p>
      </dgm:t>
    </dgm:pt>
    <dgm:pt modelId="{C31858DB-B68C-9548-8DE5-77E18399C3BC}" type="pres">
      <dgm:prSet presAssocID="{CE33EA50-0734-48E0-965F-DBCC4726DF8D}" presName="Name0" presStyleCnt="0">
        <dgm:presLayoutVars>
          <dgm:chMax val="1"/>
          <dgm:chPref val="1"/>
          <dgm:dir/>
          <dgm:animOne val="branch"/>
          <dgm:animLvl val="lvl"/>
        </dgm:presLayoutVars>
      </dgm:prSet>
      <dgm:spPr/>
    </dgm:pt>
    <dgm:pt modelId="{33480DA5-C276-C44C-A0F2-80160D3F30F9}" type="pres">
      <dgm:prSet presAssocID="{4376029F-E075-4005-B917-21BAE2F29849}" presName="singleCycle" presStyleCnt="0"/>
      <dgm:spPr/>
    </dgm:pt>
    <dgm:pt modelId="{593219CA-9874-154A-9093-479720233207}" type="pres">
      <dgm:prSet presAssocID="{4376029F-E075-4005-B917-21BAE2F29849}" presName="singleCenter" presStyleLbl="node1" presStyleIdx="0" presStyleCnt="4" custScaleX="149405" custScaleY="123126" custLinFactNeighborX="1003" custLinFactNeighborY="464">
        <dgm:presLayoutVars>
          <dgm:chMax val="7"/>
          <dgm:chPref val="7"/>
        </dgm:presLayoutVars>
      </dgm:prSet>
      <dgm:spPr/>
    </dgm:pt>
    <dgm:pt modelId="{432A219C-EAE2-134E-BAE4-1721F2A1D460}" type="pres">
      <dgm:prSet presAssocID="{14582783-BED9-4F02-9EAF-1CACD29C211D}" presName="Name56" presStyleLbl="parChTrans1D2" presStyleIdx="0" presStyleCnt="3"/>
      <dgm:spPr/>
    </dgm:pt>
    <dgm:pt modelId="{72A5BEEB-8F7E-2A4D-B7F1-E20FA2120496}" type="pres">
      <dgm:prSet presAssocID="{9DE28772-EE68-4401-8B3B-D75F077945E9}" presName="text0" presStyleLbl="node1" presStyleIdx="1" presStyleCnt="4" custScaleX="379403" custScaleY="123978">
        <dgm:presLayoutVars>
          <dgm:bulletEnabled val="1"/>
        </dgm:presLayoutVars>
      </dgm:prSet>
      <dgm:spPr/>
    </dgm:pt>
    <dgm:pt modelId="{4D03BBF8-DA2B-154E-B40C-DB9BAA41BAF1}" type="pres">
      <dgm:prSet presAssocID="{F04152F9-9737-4294-BF86-62C4B7256278}" presName="Name56" presStyleLbl="parChTrans1D2" presStyleIdx="1" presStyleCnt="3"/>
      <dgm:spPr/>
    </dgm:pt>
    <dgm:pt modelId="{1048627E-57D5-7F42-865F-71D8FAD6953F}" type="pres">
      <dgm:prSet presAssocID="{EEFFE66A-4CB9-459D-99E8-928346A06674}" presName="text0" presStyleLbl="node1" presStyleIdx="2" presStyleCnt="4" custScaleX="227750" custScaleY="121766" custRadScaleRad="138315" custRadScaleInc="-13489">
        <dgm:presLayoutVars>
          <dgm:bulletEnabled val="1"/>
        </dgm:presLayoutVars>
      </dgm:prSet>
      <dgm:spPr/>
    </dgm:pt>
    <dgm:pt modelId="{9D903E4B-7E72-0B4A-B458-63B9BB624726}" type="pres">
      <dgm:prSet presAssocID="{0A43A7E1-2885-4986-91CE-9BF96B95813B}" presName="Name56" presStyleLbl="parChTrans1D2" presStyleIdx="2" presStyleCnt="3"/>
      <dgm:spPr/>
    </dgm:pt>
    <dgm:pt modelId="{E411C0B1-F416-344C-ABD0-B2D015E4B097}" type="pres">
      <dgm:prSet presAssocID="{BD541459-CB3C-4DDD-A2B8-B1DEA9443BD8}" presName="text0" presStyleLbl="node1" presStyleIdx="3" presStyleCnt="4" custScaleX="249801" custScaleY="120143" custRadScaleRad="134633" custRadScaleInc="11820">
        <dgm:presLayoutVars>
          <dgm:bulletEnabled val="1"/>
        </dgm:presLayoutVars>
      </dgm:prSet>
      <dgm:spPr/>
    </dgm:pt>
  </dgm:ptLst>
  <dgm:cxnLst>
    <dgm:cxn modelId="{F4494EB6-72CC-427D-817B-1991BBAC7B5D}" srcId="{CE33EA50-0734-48E0-965F-DBCC4726DF8D}" destId="{4376029F-E075-4005-B917-21BAE2F29849}" srcOrd="0" destOrd="0" parTransId="{6BF3B52F-7921-4318-BC67-EECBA4C74888}" sibTransId="{DEF70298-D7BD-4110-9C36-EBC1609DCCA2}"/>
    <dgm:cxn modelId="{DE86BDFB-7683-8149-B370-31042028F293}" type="presOf" srcId="{F04152F9-9737-4294-BF86-62C4B7256278}" destId="{4D03BBF8-DA2B-154E-B40C-DB9BAA41BAF1}" srcOrd="0" destOrd="0" presId="urn:microsoft.com/office/officeart/2008/layout/RadialCluster"/>
    <dgm:cxn modelId="{C1AEB816-31AF-D349-8A90-CD9FB8847F7B}" type="presOf" srcId="{CE33EA50-0734-48E0-965F-DBCC4726DF8D}" destId="{C31858DB-B68C-9548-8DE5-77E18399C3BC}" srcOrd="0" destOrd="0" presId="urn:microsoft.com/office/officeart/2008/layout/RadialCluster"/>
    <dgm:cxn modelId="{880BC8A4-01CF-0643-AC11-D9C951A2287D}" type="presOf" srcId="{14582783-BED9-4F02-9EAF-1CACD29C211D}" destId="{432A219C-EAE2-134E-BAE4-1721F2A1D460}" srcOrd="0" destOrd="0" presId="urn:microsoft.com/office/officeart/2008/layout/RadialCluster"/>
    <dgm:cxn modelId="{E55B1136-AF48-4A4B-AE0D-2F9A0E9758A9}" type="presOf" srcId="{EEFFE66A-4CB9-459D-99E8-928346A06674}" destId="{1048627E-57D5-7F42-865F-71D8FAD6953F}" srcOrd="0" destOrd="0" presId="urn:microsoft.com/office/officeart/2008/layout/RadialCluster"/>
    <dgm:cxn modelId="{0A7AAF32-E22B-4942-94BD-82C1A0C44438}" srcId="{4376029F-E075-4005-B917-21BAE2F29849}" destId="{BD541459-CB3C-4DDD-A2B8-B1DEA9443BD8}" srcOrd="2" destOrd="0" parTransId="{0A43A7E1-2885-4986-91CE-9BF96B95813B}" sibTransId="{CE46550B-0CA8-4987-962B-EFD08040E5E4}"/>
    <dgm:cxn modelId="{F55205CB-A3CD-4FF7-AE72-E4EDD9293D6D}" srcId="{4376029F-E075-4005-B917-21BAE2F29849}" destId="{EEFFE66A-4CB9-459D-99E8-928346A06674}" srcOrd="1" destOrd="0" parTransId="{F04152F9-9737-4294-BF86-62C4B7256278}" sibTransId="{2FFA14D9-B8BE-4E40-A08C-332BE6039462}"/>
    <dgm:cxn modelId="{95364E28-86DF-1D47-B079-E0616389556B}" type="presOf" srcId="{4376029F-E075-4005-B917-21BAE2F29849}" destId="{593219CA-9874-154A-9093-479720233207}" srcOrd="0" destOrd="0" presId="urn:microsoft.com/office/officeart/2008/layout/RadialCluster"/>
    <dgm:cxn modelId="{EA9640DF-5A9D-4EC8-ABE5-93FA715123C3}" srcId="{4376029F-E075-4005-B917-21BAE2F29849}" destId="{9DE28772-EE68-4401-8B3B-D75F077945E9}" srcOrd="0" destOrd="0" parTransId="{14582783-BED9-4F02-9EAF-1CACD29C211D}" sibTransId="{4AD9AF55-4A0E-4290-B772-054DEFAC4836}"/>
    <dgm:cxn modelId="{D48B9CEB-30CB-CF48-9F99-58964B27C26A}" type="presOf" srcId="{BD541459-CB3C-4DDD-A2B8-B1DEA9443BD8}" destId="{E411C0B1-F416-344C-ABD0-B2D015E4B097}" srcOrd="0" destOrd="0" presId="urn:microsoft.com/office/officeart/2008/layout/RadialCluster"/>
    <dgm:cxn modelId="{6D3D61AA-7B08-5346-A90B-3A096C907705}" type="presOf" srcId="{9DE28772-EE68-4401-8B3B-D75F077945E9}" destId="{72A5BEEB-8F7E-2A4D-B7F1-E20FA2120496}" srcOrd="0" destOrd="0" presId="urn:microsoft.com/office/officeart/2008/layout/RadialCluster"/>
    <dgm:cxn modelId="{839AE295-B653-DC49-A6C9-106EAD1A2C88}" type="presOf" srcId="{0A43A7E1-2885-4986-91CE-9BF96B95813B}" destId="{9D903E4B-7E72-0B4A-B458-63B9BB624726}" srcOrd="0" destOrd="0" presId="urn:microsoft.com/office/officeart/2008/layout/RadialCluster"/>
    <dgm:cxn modelId="{D33A70E8-BE4D-564B-897D-F40B81BB19DB}" type="presParOf" srcId="{C31858DB-B68C-9548-8DE5-77E18399C3BC}" destId="{33480DA5-C276-C44C-A0F2-80160D3F30F9}" srcOrd="0" destOrd="0" presId="urn:microsoft.com/office/officeart/2008/layout/RadialCluster"/>
    <dgm:cxn modelId="{E35A961D-EC56-BE4B-AD6D-9C46FC036B13}" type="presParOf" srcId="{33480DA5-C276-C44C-A0F2-80160D3F30F9}" destId="{593219CA-9874-154A-9093-479720233207}" srcOrd="0" destOrd="0" presId="urn:microsoft.com/office/officeart/2008/layout/RadialCluster"/>
    <dgm:cxn modelId="{FEFF380C-7C6D-4B4B-954E-2AFD1D7AEFB3}" type="presParOf" srcId="{33480DA5-C276-C44C-A0F2-80160D3F30F9}" destId="{432A219C-EAE2-134E-BAE4-1721F2A1D460}" srcOrd="1" destOrd="0" presId="urn:microsoft.com/office/officeart/2008/layout/RadialCluster"/>
    <dgm:cxn modelId="{983B1F3E-6645-B54E-88A6-34D8C921BD6F}" type="presParOf" srcId="{33480DA5-C276-C44C-A0F2-80160D3F30F9}" destId="{72A5BEEB-8F7E-2A4D-B7F1-E20FA2120496}" srcOrd="2" destOrd="0" presId="urn:microsoft.com/office/officeart/2008/layout/RadialCluster"/>
    <dgm:cxn modelId="{96ED4BF3-3845-EB4B-9374-D1DED736203F}" type="presParOf" srcId="{33480DA5-C276-C44C-A0F2-80160D3F30F9}" destId="{4D03BBF8-DA2B-154E-B40C-DB9BAA41BAF1}" srcOrd="3" destOrd="0" presId="urn:microsoft.com/office/officeart/2008/layout/RadialCluster"/>
    <dgm:cxn modelId="{2BD28006-811F-E649-ACB3-4E5DFE8D8346}" type="presParOf" srcId="{33480DA5-C276-C44C-A0F2-80160D3F30F9}" destId="{1048627E-57D5-7F42-865F-71D8FAD6953F}" srcOrd="4" destOrd="0" presId="urn:microsoft.com/office/officeart/2008/layout/RadialCluster"/>
    <dgm:cxn modelId="{31FEDE43-83EC-524E-AAB4-C84D1096792E}" type="presParOf" srcId="{33480DA5-C276-C44C-A0F2-80160D3F30F9}" destId="{9D903E4B-7E72-0B4A-B458-63B9BB624726}" srcOrd="5" destOrd="0" presId="urn:microsoft.com/office/officeart/2008/layout/RadialCluster"/>
    <dgm:cxn modelId="{53CA6C53-3CC8-CA43-9750-21E5315E29C4}" type="presParOf" srcId="{33480DA5-C276-C44C-A0F2-80160D3F30F9}" destId="{E411C0B1-F416-344C-ABD0-B2D015E4B09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33EA50-0734-48E0-965F-DBCC4726DF8D}" type="doc">
      <dgm:prSet loTypeId="urn:microsoft.com/office/officeart/2005/8/layout/radial1" loCatId="" qsTypeId="urn:microsoft.com/office/officeart/2005/8/quickstyle/simple1" qsCatId="simple" csTypeId="urn:microsoft.com/office/officeart/2005/8/colors/colorful4" csCatId="colorful" phldr="1"/>
      <dgm:spPr/>
      <dgm:t>
        <a:bodyPr/>
        <a:lstStyle/>
        <a:p>
          <a:endParaRPr lang="pt-PT"/>
        </a:p>
      </dgm:t>
    </dgm:pt>
    <dgm:pt modelId="{8B0FCFBE-9268-4A54-AF69-CCE9E2944907}">
      <dgm:prSet phldrT="[Texto]" custT="1"/>
      <dgm:spPr>
        <a:xfrm>
          <a:off x="697629" y="2341"/>
          <a:ext cx="3459385" cy="530835"/>
        </a:xfrm>
        <a:solidFill>
          <a:srgbClr val="526DB0"/>
        </a:solidFill>
        <a:ln w="25400" cap="flat" cmpd="sng" algn="ctr">
          <a:solidFill>
            <a:srgbClr val="FFFFFF">
              <a:hueOff val="0"/>
              <a:satOff val="0"/>
              <a:lumOff val="0"/>
              <a:alphaOff val="0"/>
            </a:srgbClr>
          </a:solidFill>
          <a:prstDash val="solid"/>
        </a:ln>
        <a:effectLst/>
      </dgm:spPr>
      <dgm:t>
        <a:bodyPr/>
        <a:lstStyle/>
        <a:p>
          <a:r>
            <a:rPr lang="en-GB" sz="2800" b="1" noProof="0" dirty="0">
              <a:solidFill>
                <a:srgbClr val="FFFFFF"/>
              </a:solidFill>
              <a:latin typeface="Calibri"/>
              <a:ea typeface="+mn-ea"/>
              <a:cs typeface="+mn-cs"/>
            </a:rPr>
            <a:t>Leadership</a:t>
          </a:r>
        </a:p>
      </dgm:t>
    </dgm:pt>
    <dgm:pt modelId="{09E97152-8EEC-4D74-BD2B-86DC13326DDA}" type="parTrans" cxnId="{04BF6BCE-7B4C-4267-A52D-DAE77478DD50}">
      <dgm:prSet/>
      <dgm:spPr/>
      <dgm:t>
        <a:bodyPr/>
        <a:lstStyle/>
        <a:p>
          <a:endParaRPr lang="pt-PT" sz="4000"/>
        </a:p>
      </dgm:t>
    </dgm:pt>
    <dgm:pt modelId="{5CC7E711-D5C4-4719-9CA8-E0B4A3AA0CE4}" type="sibTrans" cxnId="{04BF6BCE-7B4C-4267-A52D-DAE77478DD50}">
      <dgm:prSet/>
      <dgm:spPr/>
      <dgm:t>
        <a:bodyPr/>
        <a:lstStyle/>
        <a:p>
          <a:endParaRPr lang="pt-PT" sz="4000"/>
        </a:p>
      </dgm:t>
    </dgm:pt>
    <dgm:pt modelId="{3D13BFFC-170A-41C8-B940-FAA3F825C352}">
      <dgm:prSet phldrT="[Texto]" custT="1">
        <dgm:style>
          <a:lnRef idx="1">
            <a:schemeClr val="accent5"/>
          </a:lnRef>
          <a:fillRef idx="2">
            <a:schemeClr val="accent5"/>
          </a:fillRef>
          <a:effectRef idx="1">
            <a:schemeClr val="accent5"/>
          </a:effectRef>
          <a:fontRef idx="minor">
            <a:schemeClr val="dk1"/>
          </a:fontRef>
        </dgm:style>
      </dgm:prSet>
      <dgm:spPr>
        <a:xfrm>
          <a:off x="1389506" y="1735950"/>
          <a:ext cx="3497655" cy="754290"/>
        </a:xfrm>
        <a:ln/>
      </dgm:spPr>
      <dgm:t>
        <a:bodyPr/>
        <a:lstStyle/>
        <a:p>
          <a:pPr algn="l"/>
          <a:r>
            <a:rPr lang="en-GB" sz="1800" noProof="0" dirty="0">
              <a:solidFill>
                <a:srgbClr val="000000">
                  <a:hueOff val="0"/>
                  <a:satOff val="0"/>
                  <a:lumOff val="0"/>
                  <a:alphaOff val="0"/>
                </a:srgbClr>
              </a:solidFill>
              <a:latin typeface="Calibri"/>
              <a:ea typeface="+mn-ea"/>
              <a:cs typeface="+mn-cs"/>
            </a:rPr>
            <a:t>Decision-making by workgroups</a:t>
          </a:r>
        </a:p>
      </dgm:t>
    </dgm:pt>
    <dgm:pt modelId="{A99AADCC-5FDC-4987-AC15-FB1B0B3C31DC}" type="parTrans" cxnId="{978F2B0E-AE4C-4905-BB97-A8B244291677}">
      <dgm:prSet/>
      <dgm:spPr>
        <a:xfrm>
          <a:off x="1043568" y="533176"/>
          <a:ext cx="345938" cy="1579919"/>
        </a:xfrm>
        <a:noFill/>
        <a:ln w="25400" cap="flat" cmpd="sng" algn="ctr">
          <a:solidFill>
            <a:srgbClr val="DC5924">
              <a:hueOff val="0"/>
              <a:satOff val="0"/>
              <a:lumOff val="0"/>
              <a:alphaOff val="0"/>
            </a:srgbClr>
          </a:solidFill>
          <a:prstDash val="solid"/>
        </a:ln>
        <a:effectLst/>
      </dgm:spPr>
      <dgm:t>
        <a:bodyPr/>
        <a:lstStyle/>
        <a:p>
          <a:endParaRPr lang="pt-PT" sz="1800"/>
        </a:p>
      </dgm:t>
    </dgm:pt>
    <dgm:pt modelId="{CD18715E-8C7C-4DF8-B12C-DCF8BD788BEE}" type="sibTrans" cxnId="{978F2B0E-AE4C-4905-BB97-A8B244291677}">
      <dgm:prSet/>
      <dgm:spPr/>
      <dgm:t>
        <a:bodyPr/>
        <a:lstStyle/>
        <a:p>
          <a:endParaRPr lang="pt-PT" sz="4000"/>
        </a:p>
      </dgm:t>
    </dgm:pt>
    <dgm:pt modelId="{1B3E4411-F1B7-45E6-9C70-CA575EBBA3D3}">
      <dgm:prSet custT="1">
        <dgm:style>
          <a:lnRef idx="1">
            <a:schemeClr val="accent2"/>
          </a:lnRef>
          <a:fillRef idx="2">
            <a:schemeClr val="accent2"/>
          </a:fillRef>
          <a:effectRef idx="1">
            <a:schemeClr val="accent2"/>
          </a:effectRef>
          <a:fontRef idx="minor">
            <a:schemeClr val="dk1"/>
          </a:fontRef>
        </dgm:style>
      </dgm:prSet>
      <dgm:spPr>
        <a:xfrm>
          <a:off x="1389506" y="688617"/>
          <a:ext cx="3493288" cy="891892"/>
        </a:xfrm>
        <a:ln/>
      </dgm:spPr>
      <dgm:t>
        <a:bodyPr/>
        <a:lstStyle/>
        <a:p>
          <a:pPr algn="l"/>
          <a:r>
            <a:rPr lang="en-GB" sz="1800" noProof="0" dirty="0">
              <a:solidFill>
                <a:srgbClr val="000000">
                  <a:hueOff val="0"/>
                  <a:satOff val="0"/>
                  <a:lumOff val="0"/>
                  <a:alphaOff val="0"/>
                </a:srgbClr>
              </a:solidFill>
              <a:latin typeface="Calibri"/>
              <a:ea typeface="+mn-ea"/>
              <a:cs typeface="+mn-cs"/>
            </a:rPr>
            <a:t>Shared workgroups - planning and execution of activities</a:t>
          </a:r>
        </a:p>
      </dgm:t>
    </dgm:pt>
    <dgm:pt modelId="{C7D01BF3-5321-48FE-BDF4-704D4445E835}" type="parTrans" cxnId="{1F1B0B07-7D8D-4054-BDAC-EB4D414A8CD5}">
      <dgm:prSet/>
      <dgm:spPr>
        <a:xfrm>
          <a:off x="1043568" y="533176"/>
          <a:ext cx="345938" cy="601387"/>
        </a:xfrm>
        <a:noFill/>
        <a:ln w="25400" cap="flat" cmpd="sng" algn="ctr">
          <a:solidFill>
            <a:srgbClr val="DC5924">
              <a:hueOff val="0"/>
              <a:satOff val="0"/>
              <a:lumOff val="0"/>
              <a:alphaOff val="0"/>
            </a:srgbClr>
          </a:solidFill>
          <a:prstDash val="solid"/>
        </a:ln>
        <a:effectLst/>
      </dgm:spPr>
      <dgm:t>
        <a:bodyPr/>
        <a:lstStyle/>
        <a:p>
          <a:endParaRPr lang="pt-PT"/>
        </a:p>
      </dgm:t>
    </dgm:pt>
    <dgm:pt modelId="{DF94C7DB-0502-41B0-A4A6-50D43FE3FB34}" type="sibTrans" cxnId="{1F1B0B07-7D8D-4054-BDAC-EB4D414A8CD5}">
      <dgm:prSet/>
      <dgm:spPr/>
      <dgm:t>
        <a:bodyPr/>
        <a:lstStyle/>
        <a:p>
          <a:endParaRPr lang="pt-PT"/>
        </a:p>
      </dgm:t>
    </dgm:pt>
    <dgm:pt modelId="{14EDAF67-AC93-4B50-B6C8-84F0A32DC6DC}">
      <dgm:prSet phldrT="[Texto]" custT="1">
        <dgm:style>
          <a:lnRef idx="1">
            <a:schemeClr val="accent1"/>
          </a:lnRef>
          <a:fillRef idx="2">
            <a:schemeClr val="accent1"/>
          </a:fillRef>
          <a:effectRef idx="1">
            <a:schemeClr val="accent1"/>
          </a:effectRef>
          <a:fontRef idx="minor">
            <a:schemeClr val="dk1"/>
          </a:fontRef>
        </dgm:style>
      </dgm:prSet>
      <dgm:spPr>
        <a:xfrm>
          <a:off x="1389506" y="2645682"/>
          <a:ext cx="3510946" cy="621762"/>
        </a:xfrm>
        <a:ln/>
      </dgm:spPr>
      <dgm:t>
        <a:bodyPr/>
        <a:lstStyle/>
        <a:p>
          <a:pPr algn="l"/>
          <a:r>
            <a:rPr lang="en-GB" sz="1800" noProof="0" dirty="0">
              <a:solidFill>
                <a:srgbClr val="000000">
                  <a:hueOff val="0"/>
                  <a:satOff val="0"/>
                  <a:lumOff val="0"/>
                  <a:alphaOff val="0"/>
                </a:srgbClr>
              </a:solidFill>
              <a:latin typeface="Calibri"/>
              <a:ea typeface="+mn-ea"/>
              <a:cs typeface="+mn-cs"/>
            </a:rPr>
            <a:t>Commits all in decision-making</a:t>
          </a:r>
        </a:p>
      </dgm:t>
    </dgm:pt>
    <dgm:pt modelId="{6697D73A-4ED9-4F75-8FE1-9D43BB65AE60}" type="sibTrans" cxnId="{21BAB762-3A30-4EFA-B9C8-7CF013798686}">
      <dgm:prSet/>
      <dgm:spPr/>
      <dgm:t>
        <a:bodyPr/>
        <a:lstStyle/>
        <a:p>
          <a:endParaRPr lang="pt-PT"/>
        </a:p>
      </dgm:t>
    </dgm:pt>
    <dgm:pt modelId="{182318B5-870A-4E41-8D18-FDC6F7B68CB6}" type="parTrans" cxnId="{21BAB762-3A30-4EFA-B9C8-7CF013798686}">
      <dgm:prSet/>
      <dgm:spPr>
        <a:xfrm>
          <a:off x="1043568" y="533176"/>
          <a:ext cx="345938" cy="2423386"/>
        </a:xfrm>
        <a:noFill/>
        <a:ln w="25400" cap="flat" cmpd="sng" algn="ctr">
          <a:solidFill>
            <a:srgbClr val="DC5924">
              <a:hueOff val="0"/>
              <a:satOff val="0"/>
              <a:lumOff val="0"/>
              <a:alphaOff val="0"/>
            </a:srgbClr>
          </a:solidFill>
          <a:prstDash val="solid"/>
        </a:ln>
        <a:effectLst/>
      </dgm:spPr>
      <dgm:t>
        <a:bodyPr/>
        <a:lstStyle/>
        <a:p>
          <a:endParaRPr lang="pt-PT" sz="1800"/>
        </a:p>
      </dgm:t>
    </dgm:pt>
    <dgm:pt modelId="{C1C72A87-6400-4113-BF0A-DD93F8912D98}">
      <dgm:prSet custT="1">
        <dgm:style>
          <a:lnRef idx="1">
            <a:schemeClr val="accent3"/>
          </a:lnRef>
          <a:fillRef idx="2">
            <a:schemeClr val="accent3"/>
          </a:fillRef>
          <a:effectRef idx="1">
            <a:schemeClr val="accent3"/>
          </a:effectRef>
          <a:fontRef idx="minor">
            <a:schemeClr val="dk1"/>
          </a:fontRef>
        </dgm:style>
      </dgm:prSet>
      <dgm:spPr>
        <a:xfrm>
          <a:off x="1389506" y="3422884"/>
          <a:ext cx="3565999" cy="680251"/>
        </a:xfrm>
        <a:ln/>
      </dgm:spPr>
      <dgm:t>
        <a:bodyPr/>
        <a:lstStyle/>
        <a:p>
          <a:pPr algn="l"/>
          <a:r>
            <a:rPr lang="en-GB" sz="1800" noProof="0" dirty="0">
              <a:solidFill>
                <a:srgbClr val="000000">
                  <a:hueOff val="0"/>
                  <a:satOff val="0"/>
                  <a:lumOff val="0"/>
                  <a:alphaOff val="0"/>
                </a:srgbClr>
              </a:solidFill>
              <a:latin typeface="Calibri"/>
              <a:ea typeface="+mn-ea"/>
              <a:cs typeface="+mn-cs"/>
            </a:rPr>
            <a:t>Constant (inter-) communication – updated information</a:t>
          </a:r>
        </a:p>
      </dgm:t>
    </dgm:pt>
    <dgm:pt modelId="{DFE7D0F5-C8CC-4AE0-B1C3-D8E0FB8D675D}" type="sibTrans" cxnId="{DC91DC06-545B-4710-8632-EE560B0BC18B}">
      <dgm:prSet/>
      <dgm:spPr/>
      <dgm:t>
        <a:bodyPr/>
        <a:lstStyle/>
        <a:p>
          <a:endParaRPr lang="pt-PT"/>
        </a:p>
      </dgm:t>
    </dgm:pt>
    <dgm:pt modelId="{30BA72DB-9B8B-4742-A032-A508B0AADE4D}" type="parTrans" cxnId="{DC91DC06-545B-4710-8632-EE560B0BC18B}">
      <dgm:prSet/>
      <dgm:spPr>
        <a:xfrm>
          <a:off x="1043568" y="533176"/>
          <a:ext cx="345938" cy="3229833"/>
        </a:xfrm>
        <a:noFill/>
        <a:ln w="25400" cap="flat" cmpd="sng" algn="ctr">
          <a:solidFill>
            <a:srgbClr val="DC5924">
              <a:hueOff val="0"/>
              <a:satOff val="0"/>
              <a:lumOff val="0"/>
              <a:alphaOff val="0"/>
            </a:srgbClr>
          </a:solidFill>
          <a:prstDash val="solid"/>
        </a:ln>
        <a:effectLst/>
      </dgm:spPr>
      <dgm:t>
        <a:bodyPr/>
        <a:lstStyle/>
        <a:p>
          <a:endParaRPr lang="pt-PT" sz="1800"/>
        </a:p>
      </dgm:t>
    </dgm:pt>
    <dgm:pt modelId="{86572538-DDEF-44D2-9F28-5B81FBEAAFE4}">
      <dgm:prSet custT="1">
        <dgm:style>
          <a:lnRef idx="1">
            <a:schemeClr val="accent6"/>
          </a:lnRef>
          <a:fillRef idx="2">
            <a:schemeClr val="accent6"/>
          </a:fillRef>
          <a:effectRef idx="1">
            <a:schemeClr val="accent6"/>
          </a:effectRef>
          <a:fontRef idx="minor">
            <a:schemeClr val="dk1"/>
          </a:fontRef>
        </dgm:style>
      </dgm:prSet>
      <dgm:spPr>
        <a:xfrm>
          <a:off x="1389506" y="4258576"/>
          <a:ext cx="3565980" cy="621762"/>
        </a:xfrm>
        <a:ln/>
      </dgm:spPr>
      <dgm:t>
        <a:bodyPr/>
        <a:lstStyle/>
        <a:p>
          <a:pPr algn="l"/>
          <a:r>
            <a:rPr lang="en-GB" sz="1800" noProof="0" dirty="0">
              <a:solidFill>
                <a:srgbClr val="000000">
                  <a:hueOff val="0"/>
                  <a:satOff val="0"/>
                  <a:lumOff val="0"/>
                  <a:alphaOff val="0"/>
                </a:srgbClr>
              </a:solidFill>
              <a:latin typeface="Calibri"/>
              <a:ea typeface="+mn-ea"/>
              <a:cs typeface="+mn-cs"/>
            </a:rPr>
            <a:t>Shared responsibility for results achieved</a:t>
          </a:r>
        </a:p>
      </dgm:t>
    </dgm:pt>
    <dgm:pt modelId="{9403441B-2EA8-4D2C-ACB7-A2BABBAB94E3}" type="sibTrans" cxnId="{E4108207-8286-43D5-972F-1198A2E9177B}">
      <dgm:prSet/>
      <dgm:spPr/>
      <dgm:t>
        <a:bodyPr/>
        <a:lstStyle/>
        <a:p>
          <a:endParaRPr lang="pt-PT"/>
        </a:p>
      </dgm:t>
    </dgm:pt>
    <dgm:pt modelId="{7D1312CD-6C1F-48DC-B8DC-6D1DC3BF7417}" type="parTrans" cxnId="{E4108207-8286-43D5-972F-1198A2E9177B}">
      <dgm:prSet/>
      <dgm:spPr>
        <a:xfrm>
          <a:off x="1043568" y="533176"/>
          <a:ext cx="345938" cy="4036280"/>
        </a:xfrm>
        <a:noFill/>
        <a:ln w="25400" cap="flat" cmpd="sng" algn="ctr">
          <a:solidFill>
            <a:srgbClr val="DC5924">
              <a:hueOff val="0"/>
              <a:satOff val="0"/>
              <a:lumOff val="0"/>
              <a:alphaOff val="0"/>
            </a:srgbClr>
          </a:solidFill>
          <a:prstDash val="solid"/>
        </a:ln>
        <a:effectLst/>
      </dgm:spPr>
      <dgm:t>
        <a:bodyPr/>
        <a:lstStyle/>
        <a:p>
          <a:endParaRPr lang="pt-PT" sz="1800"/>
        </a:p>
      </dgm:t>
    </dgm:pt>
    <dgm:pt modelId="{52C43ACD-DC8E-5746-8818-8CB01F1DDEBA}" type="pres">
      <dgm:prSet presAssocID="{CE33EA50-0734-48E0-965F-DBCC4726DF8D}" presName="cycle" presStyleCnt="0">
        <dgm:presLayoutVars>
          <dgm:chMax val="1"/>
          <dgm:dir/>
          <dgm:animLvl val="ctr"/>
          <dgm:resizeHandles val="exact"/>
        </dgm:presLayoutVars>
      </dgm:prSet>
      <dgm:spPr/>
    </dgm:pt>
    <dgm:pt modelId="{01715D1B-C88D-1D42-A1C1-F1C51D240C6A}" type="pres">
      <dgm:prSet presAssocID="{8B0FCFBE-9268-4A54-AF69-CCE9E2944907}" presName="centerShape" presStyleLbl="node0" presStyleIdx="0" presStyleCnt="1" custScaleX="192108" custScaleY="94995"/>
      <dgm:spPr/>
    </dgm:pt>
    <dgm:pt modelId="{5758732F-23E7-304F-A5EF-9F62A31A7619}" type="pres">
      <dgm:prSet presAssocID="{C7D01BF3-5321-48FE-BDF4-704D4445E835}" presName="Name9" presStyleLbl="parChTrans1D2" presStyleIdx="0" presStyleCnt="5"/>
      <dgm:spPr/>
    </dgm:pt>
    <dgm:pt modelId="{7B836027-1F86-1F47-9292-AD43E7A3C764}" type="pres">
      <dgm:prSet presAssocID="{C7D01BF3-5321-48FE-BDF4-704D4445E835}" presName="connTx" presStyleLbl="parChTrans1D2" presStyleIdx="0" presStyleCnt="5"/>
      <dgm:spPr/>
    </dgm:pt>
    <dgm:pt modelId="{32DBD532-0104-7F40-B5D8-A72D7AA65357}" type="pres">
      <dgm:prSet presAssocID="{1B3E4411-F1B7-45E6-9C70-CA575EBBA3D3}" presName="node" presStyleLbl="node1" presStyleIdx="0" presStyleCnt="5" custScaleX="194964" custScaleY="92029" custRadScaleRad="101959" custRadScaleInc="764">
        <dgm:presLayoutVars>
          <dgm:bulletEnabled val="1"/>
        </dgm:presLayoutVars>
      </dgm:prSet>
      <dgm:spPr/>
    </dgm:pt>
    <dgm:pt modelId="{B30BAF90-F323-E24C-9A88-56A710889510}" type="pres">
      <dgm:prSet presAssocID="{A99AADCC-5FDC-4987-AC15-FB1B0B3C31DC}" presName="Name9" presStyleLbl="parChTrans1D2" presStyleIdx="1" presStyleCnt="5"/>
      <dgm:spPr/>
    </dgm:pt>
    <dgm:pt modelId="{55AEC1A6-18D4-374A-ADB1-8B6945CFF2BC}" type="pres">
      <dgm:prSet presAssocID="{A99AADCC-5FDC-4987-AC15-FB1B0B3C31DC}" presName="connTx" presStyleLbl="parChTrans1D2" presStyleIdx="1" presStyleCnt="5"/>
      <dgm:spPr/>
    </dgm:pt>
    <dgm:pt modelId="{2C1BD17F-44AD-4642-99DE-D92051380240}" type="pres">
      <dgm:prSet presAssocID="{3D13BFFC-170A-41C8-B940-FAA3F825C352}" presName="node" presStyleLbl="node1" presStyleIdx="1" presStyleCnt="5" custScaleX="180017" custScaleY="123812" custRadScaleRad="161580" custRadScaleInc="14419">
        <dgm:presLayoutVars>
          <dgm:bulletEnabled val="1"/>
        </dgm:presLayoutVars>
      </dgm:prSet>
      <dgm:spPr/>
    </dgm:pt>
    <dgm:pt modelId="{7CF09A3A-D4D1-3445-A5F5-0A95AA0B5433}" type="pres">
      <dgm:prSet presAssocID="{182318B5-870A-4E41-8D18-FDC6F7B68CB6}" presName="Name9" presStyleLbl="parChTrans1D2" presStyleIdx="2" presStyleCnt="5"/>
      <dgm:spPr/>
    </dgm:pt>
    <dgm:pt modelId="{BBF18A21-D9C3-094C-A1A2-7B520F0B2948}" type="pres">
      <dgm:prSet presAssocID="{182318B5-870A-4E41-8D18-FDC6F7B68CB6}" presName="connTx" presStyleLbl="parChTrans1D2" presStyleIdx="2" presStyleCnt="5"/>
      <dgm:spPr/>
    </dgm:pt>
    <dgm:pt modelId="{4DE3E3E1-B144-9B4B-90D4-87A71143D447}" type="pres">
      <dgm:prSet presAssocID="{14EDAF67-AC93-4B50-B6C8-84F0A32DC6DC}" presName="node" presStyleLbl="node1" presStyleIdx="2" presStyleCnt="5" custScaleX="187955" custScaleY="112633" custRadScaleRad="149115" custRadScaleInc="-57590">
        <dgm:presLayoutVars>
          <dgm:bulletEnabled val="1"/>
        </dgm:presLayoutVars>
      </dgm:prSet>
      <dgm:spPr/>
    </dgm:pt>
    <dgm:pt modelId="{5908D6D7-22D4-9744-992D-3C34D64F62A9}" type="pres">
      <dgm:prSet presAssocID="{30BA72DB-9B8B-4742-A032-A508B0AADE4D}" presName="Name9" presStyleLbl="parChTrans1D2" presStyleIdx="3" presStyleCnt="5"/>
      <dgm:spPr/>
    </dgm:pt>
    <dgm:pt modelId="{395E2D57-ED89-F64C-8A2A-A506FB4F5B05}" type="pres">
      <dgm:prSet presAssocID="{30BA72DB-9B8B-4742-A032-A508B0AADE4D}" presName="connTx" presStyleLbl="parChTrans1D2" presStyleIdx="3" presStyleCnt="5"/>
      <dgm:spPr/>
    </dgm:pt>
    <dgm:pt modelId="{C742C75A-6650-1644-B611-D61621CAF74E}" type="pres">
      <dgm:prSet presAssocID="{C1C72A87-6400-4113-BF0A-DD93F8912D98}" presName="node" presStyleLbl="node1" presStyleIdx="3" presStyleCnt="5" custScaleX="181352" custScaleY="118473" custRadScaleRad="143485" custRadScaleInc="43827">
        <dgm:presLayoutVars>
          <dgm:bulletEnabled val="1"/>
        </dgm:presLayoutVars>
      </dgm:prSet>
      <dgm:spPr/>
    </dgm:pt>
    <dgm:pt modelId="{F24B9872-A0CA-3543-A285-6C9377D55B07}" type="pres">
      <dgm:prSet presAssocID="{7D1312CD-6C1F-48DC-B8DC-6D1DC3BF7417}" presName="Name9" presStyleLbl="parChTrans1D2" presStyleIdx="4" presStyleCnt="5"/>
      <dgm:spPr/>
    </dgm:pt>
    <dgm:pt modelId="{13786C90-ADB6-834E-8FDB-2AFCA0A1665C}" type="pres">
      <dgm:prSet presAssocID="{7D1312CD-6C1F-48DC-B8DC-6D1DC3BF7417}" presName="connTx" presStyleLbl="parChTrans1D2" presStyleIdx="4" presStyleCnt="5"/>
      <dgm:spPr/>
    </dgm:pt>
    <dgm:pt modelId="{4B7B4E2B-89E0-7141-BFF5-C0B9EAFA4245}" type="pres">
      <dgm:prSet presAssocID="{86572538-DDEF-44D2-9F28-5B81FBEAAFE4}" presName="node" presStyleLbl="node1" presStyleIdx="4" presStyleCnt="5" custScaleX="183776" custScaleY="120468" custRadScaleRad="158079" custRadScaleInc="-209">
        <dgm:presLayoutVars>
          <dgm:bulletEnabled val="1"/>
        </dgm:presLayoutVars>
      </dgm:prSet>
      <dgm:spPr/>
    </dgm:pt>
  </dgm:ptLst>
  <dgm:cxnLst>
    <dgm:cxn modelId="{8FFEC25C-6CE1-B546-89C0-E9C859FC0F56}" type="presOf" srcId="{182318B5-870A-4E41-8D18-FDC6F7B68CB6}" destId="{7CF09A3A-D4D1-3445-A5F5-0A95AA0B5433}" srcOrd="0" destOrd="0" presId="urn:microsoft.com/office/officeart/2005/8/layout/radial1"/>
    <dgm:cxn modelId="{7C6265D7-2243-C640-99CB-C21BE5010C3E}" type="presOf" srcId="{7D1312CD-6C1F-48DC-B8DC-6D1DC3BF7417}" destId="{13786C90-ADB6-834E-8FDB-2AFCA0A1665C}" srcOrd="1" destOrd="0" presId="urn:microsoft.com/office/officeart/2005/8/layout/radial1"/>
    <dgm:cxn modelId="{0F09BE9B-4601-3A4A-8C15-C55533B1BD98}" type="presOf" srcId="{7D1312CD-6C1F-48DC-B8DC-6D1DC3BF7417}" destId="{F24B9872-A0CA-3543-A285-6C9377D55B07}" srcOrd="0" destOrd="0" presId="urn:microsoft.com/office/officeart/2005/8/layout/radial1"/>
    <dgm:cxn modelId="{D52FD574-74B7-D341-A2D9-BAE6A2C314C9}" type="presOf" srcId="{C7D01BF3-5321-48FE-BDF4-704D4445E835}" destId="{7B836027-1F86-1F47-9292-AD43E7A3C764}" srcOrd="1" destOrd="0" presId="urn:microsoft.com/office/officeart/2005/8/layout/radial1"/>
    <dgm:cxn modelId="{5A6DED5A-10A2-A943-9514-C2967FA4244C}" type="presOf" srcId="{14EDAF67-AC93-4B50-B6C8-84F0A32DC6DC}" destId="{4DE3E3E1-B144-9B4B-90D4-87A71143D447}" srcOrd="0" destOrd="0" presId="urn:microsoft.com/office/officeart/2005/8/layout/radial1"/>
    <dgm:cxn modelId="{1F1B0B07-7D8D-4054-BDAC-EB4D414A8CD5}" srcId="{8B0FCFBE-9268-4A54-AF69-CCE9E2944907}" destId="{1B3E4411-F1B7-45E6-9C70-CA575EBBA3D3}" srcOrd="0" destOrd="0" parTransId="{C7D01BF3-5321-48FE-BDF4-704D4445E835}" sibTransId="{DF94C7DB-0502-41B0-A4A6-50D43FE3FB34}"/>
    <dgm:cxn modelId="{21BAB762-3A30-4EFA-B9C8-7CF013798686}" srcId="{8B0FCFBE-9268-4A54-AF69-CCE9E2944907}" destId="{14EDAF67-AC93-4B50-B6C8-84F0A32DC6DC}" srcOrd="2" destOrd="0" parTransId="{182318B5-870A-4E41-8D18-FDC6F7B68CB6}" sibTransId="{6697D73A-4ED9-4F75-8FE1-9D43BB65AE60}"/>
    <dgm:cxn modelId="{6DC6DF8D-F924-CD42-B096-2649D99DE1A8}" type="presOf" srcId="{8B0FCFBE-9268-4A54-AF69-CCE9E2944907}" destId="{01715D1B-C88D-1D42-A1C1-F1C51D240C6A}" srcOrd="0" destOrd="0" presId="urn:microsoft.com/office/officeart/2005/8/layout/radial1"/>
    <dgm:cxn modelId="{BDACCC55-3ED3-9040-B440-0CBD81DE65E6}" type="presOf" srcId="{30BA72DB-9B8B-4742-A032-A508B0AADE4D}" destId="{395E2D57-ED89-F64C-8A2A-A506FB4F5B05}" srcOrd="1" destOrd="0" presId="urn:microsoft.com/office/officeart/2005/8/layout/radial1"/>
    <dgm:cxn modelId="{15BDF70C-53BE-524A-B54E-D235A3C499A9}" type="presOf" srcId="{3D13BFFC-170A-41C8-B940-FAA3F825C352}" destId="{2C1BD17F-44AD-4642-99DE-D92051380240}" srcOrd="0" destOrd="0" presId="urn:microsoft.com/office/officeart/2005/8/layout/radial1"/>
    <dgm:cxn modelId="{DC91DC06-545B-4710-8632-EE560B0BC18B}" srcId="{8B0FCFBE-9268-4A54-AF69-CCE9E2944907}" destId="{C1C72A87-6400-4113-BF0A-DD93F8912D98}" srcOrd="3" destOrd="0" parTransId="{30BA72DB-9B8B-4742-A032-A508B0AADE4D}" sibTransId="{DFE7D0F5-C8CC-4AE0-B1C3-D8E0FB8D675D}"/>
    <dgm:cxn modelId="{E4108207-8286-43D5-972F-1198A2E9177B}" srcId="{8B0FCFBE-9268-4A54-AF69-CCE9E2944907}" destId="{86572538-DDEF-44D2-9F28-5B81FBEAAFE4}" srcOrd="4" destOrd="0" parTransId="{7D1312CD-6C1F-48DC-B8DC-6D1DC3BF7417}" sibTransId="{9403441B-2EA8-4D2C-ACB7-A2BABBAB94E3}"/>
    <dgm:cxn modelId="{BBA8BD66-12D8-C54E-964C-18026B37835C}" type="presOf" srcId="{30BA72DB-9B8B-4742-A032-A508B0AADE4D}" destId="{5908D6D7-22D4-9744-992D-3C34D64F62A9}" srcOrd="0" destOrd="0" presId="urn:microsoft.com/office/officeart/2005/8/layout/radial1"/>
    <dgm:cxn modelId="{C814BDD0-E919-D74E-9C11-D3222E00B14A}" type="presOf" srcId="{A99AADCC-5FDC-4987-AC15-FB1B0B3C31DC}" destId="{B30BAF90-F323-E24C-9A88-56A710889510}" srcOrd="0" destOrd="0" presId="urn:microsoft.com/office/officeart/2005/8/layout/radial1"/>
    <dgm:cxn modelId="{978F2B0E-AE4C-4905-BB97-A8B244291677}" srcId="{8B0FCFBE-9268-4A54-AF69-CCE9E2944907}" destId="{3D13BFFC-170A-41C8-B940-FAA3F825C352}" srcOrd="1" destOrd="0" parTransId="{A99AADCC-5FDC-4987-AC15-FB1B0B3C31DC}" sibTransId="{CD18715E-8C7C-4DF8-B12C-DCF8BD788BEE}"/>
    <dgm:cxn modelId="{05C38427-C875-2244-A8C3-279141033C6F}" type="presOf" srcId="{1B3E4411-F1B7-45E6-9C70-CA575EBBA3D3}" destId="{32DBD532-0104-7F40-B5D8-A72D7AA65357}" srcOrd="0" destOrd="0" presId="urn:microsoft.com/office/officeart/2005/8/layout/radial1"/>
    <dgm:cxn modelId="{DD0247E7-601B-BE48-86B5-DBD795FB4D47}" type="presOf" srcId="{A99AADCC-5FDC-4987-AC15-FB1B0B3C31DC}" destId="{55AEC1A6-18D4-374A-ADB1-8B6945CFF2BC}" srcOrd="1" destOrd="0" presId="urn:microsoft.com/office/officeart/2005/8/layout/radial1"/>
    <dgm:cxn modelId="{0902689E-362D-0B42-B140-CE52B9AE8B25}" type="presOf" srcId="{C1C72A87-6400-4113-BF0A-DD93F8912D98}" destId="{C742C75A-6650-1644-B611-D61621CAF74E}" srcOrd="0" destOrd="0" presId="urn:microsoft.com/office/officeart/2005/8/layout/radial1"/>
    <dgm:cxn modelId="{04BF6BCE-7B4C-4267-A52D-DAE77478DD50}" srcId="{CE33EA50-0734-48E0-965F-DBCC4726DF8D}" destId="{8B0FCFBE-9268-4A54-AF69-CCE9E2944907}" srcOrd="0" destOrd="0" parTransId="{09E97152-8EEC-4D74-BD2B-86DC13326DDA}" sibTransId="{5CC7E711-D5C4-4719-9CA8-E0B4A3AA0CE4}"/>
    <dgm:cxn modelId="{0B31A8F1-77C5-774D-B326-77C36F6227B5}" type="presOf" srcId="{CE33EA50-0734-48E0-965F-DBCC4726DF8D}" destId="{52C43ACD-DC8E-5746-8818-8CB01F1DDEBA}" srcOrd="0" destOrd="0" presId="urn:microsoft.com/office/officeart/2005/8/layout/radial1"/>
    <dgm:cxn modelId="{994C6855-37B5-914F-AC84-CD3F0EE316CB}" type="presOf" srcId="{C7D01BF3-5321-48FE-BDF4-704D4445E835}" destId="{5758732F-23E7-304F-A5EF-9F62A31A7619}" srcOrd="0" destOrd="0" presId="urn:microsoft.com/office/officeart/2005/8/layout/radial1"/>
    <dgm:cxn modelId="{AD34B6F6-63EE-B74A-A79B-38BC644CADD6}" type="presOf" srcId="{182318B5-870A-4E41-8D18-FDC6F7B68CB6}" destId="{BBF18A21-D9C3-094C-A1A2-7B520F0B2948}" srcOrd="1" destOrd="0" presId="urn:microsoft.com/office/officeart/2005/8/layout/radial1"/>
    <dgm:cxn modelId="{8E784CC1-FFE2-9041-8A6E-4A6628496062}" type="presOf" srcId="{86572538-DDEF-44D2-9F28-5B81FBEAAFE4}" destId="{4B7B4E2B-89E0-7141-BFF5-C0B9EAFA4245}" srcOrd="0" destOrd="0" presId="urn:microsoft.com/office/officeart/2005/8/layout/radial1"/>
    <dgm:cxn modelId="{2C650FCF-29C7-0447-A92F-A94651EDE9BC}" type="presParOf" srcId="{52C43ACD-DC8E-5746-8818-8CB01F1DDEBA}" destId="{01715D1B-C88D-1D42-A1C1-F1C51D240C6A}" srcOrd="0" destOrd="0" presId="urn:microsoft.com/office/officeart/2005/8/layout/radial1"/>
    <dgm:cxn modelId="{97D917D6-58EB-B346-90B9-A99FCB4573D0}" type="presParOf" srcId="{52C43ACD-DC8E-5746-8818-8CB01F1DDEBA}" destId="{5758732F-23E7-304F-A5EF-9F62A31A7619}" srcOrd="1" destOrd="0" presId="urn:microsoft.com/office/officeart/2005/8/layout/radial1"/>
    <dgm:cxn modelId="{F19F1AA2-F3D9-B84C-9841-7442F9C8EA99}" type="presParOf" srcId="{5758732F-23E7-304F-A5EF-9F62A31A7619}" destId="{7B836027-1F86-1F47-9292-AD43E7A3C764}" srcOrd="0" destOrd="0" presId="urn:microsoft.com/office/officeart/2005/8/layout/radial1"/>
    <dgm:cxn modelId="{C7944D5B-F632-B04A-BEA2-8BE59D9036CE}" type="presParOf" srcId="{52C43ACD-DC8E-5746-8818-8CB01F1DDEBA}" destId="{32DBD532-0104-7F40-B5D8-A72D7AA65357}" srcOrd="2" destOrd="0" presId="urn:microsoft.com/office/officeart/2005/8/layout/radial1"/>
    <dgm:cxn modelId="{E3691958-CFC8-8D46-8E6E-7ACE0034442D}" type="presParOf" srcId="{52C43ACD-DC8E-5746-8818-8CB01F1DDEBA}" destId="{B30BAF90-F323-E24C-9A88-56A710889510}" srcOrd="3" destOrd="0" presId="urn:microsoft.com/office/officeart/2005/8/layout/radial1"/>
    <dgm:cxn modelId="{069A6FB4-8F46-2A47-AF52-1D0DEECCEADF}" type="presParOf" srcId="{B30BAF90-F323-E24C-9A88-56A710889510}" destId="{55AEC1A6-18D4-374A-ADB1-8B6945CFF2BC}" srcOrd="0" destOrd="0" presId="urn:microsoft.com/office/officeart/2005/8/layout/radial1"/>
    <dgm:cxn modelId="{86A6F52A-E408-E74A-AD2C-D4D2C2FA581F}" type="presParOf" srcId="{52C43ACD-DC8E-5746-8818-8CB01F1DDEBA}" destId="{2C1BD17F-44AD-4642-99DE-D92051380240}" srcOrd="4" destOrd="0" presId="urn:microsoft.com/office/officeart/2005/8/layout/radial1"/>
    <dgm:cxn modelId="{F1BA504B-B1A9-A049-8816-1B87B8CED72B}" type="presParOf" srcId="{52C43ACD-DC8E-5746-8818-8CB01F1DDEBA}" destId="{7CF09A3A-D4D1-3445-A5F5-0A95AA0B5433}" srcOrd="5" destOrd="0" presId="urn:microsoft.com/office/officeart/2005/8/layout/radial1"/>
    <dgm:cxn modelId="{B7C5C4A9-353E-3946-9333-F1CA0B2BC731}" type="presParOf" srcId="{7CF09A3A-D4D1-3445-A5F5-0A95AA0B5433}" destId="{BBF18A21-D9C3-094C-A1A2-7B520F0B2948}" srcOrd="0" destOrd="0" presId="urn:microsoft.com/office/officeart/2005/8/layout/radial1"/>
    <dgm:cxn modelId="{9A0FF7DC-ECA0-3548-8FF4-11E8E986E1FB}" type="presParOf" srcId="{52C43ACD-DC8E-5746-8818-8CB01F1DDEBA}" destId="{4DE3E3E1-B144-9B4B-90D4-87A71143D447}" srcOrd="6" destOrd="0" presId="urn:microsoft.com/office/officeart/2005/8/layout/radial1"/>
    <dgm:cxn modelId="{A29D54FA-8606-134B-B215-0FB9D9F0E661}" type="presParOf" srcId="{52C43ACD-DC8E-5746-8818-8CB01F1DDEBA}" destId="{5908D6D7-22D4-9744-992D-3C34D64F62A9}" srcOrd="7" destOrd="0" presId="urn:microsoft.com/office/officeart/2005/8/layout/radial1"/>
    <dgm:cxn modelId="{4A28716E-A253-E74C-BEB7-F5A8F9F0D25F}" type="presParOf" srcId="{5908D6D7-22D4-9744-992D-3C34D64F62A9}" destId="{395E2D57-ED89-F64C-8A2A-A506FB4F5B05}" srcOrd="0" destOrd="0" presId="urn:microsoft.com/office/officeart/2005/8/layout/radial1"/>
    <dgm:cxn modelId="{393D8C10-47A8-3F48-98B9-B96E126C16FB}" type="presParOf" srcId="{52C43ACD-DC8E-5746-8818-8CB01F1DDEBA}" destId="{C742C75A-6650-1644-B611-D61621CAF74E}" srcOrd="8" destOrd="0" presId="urn:microsoft.com/office/officeart/2005/8/layout/radial1"/>
    <dgm:cxn modelId="{50A93FEE-C975-0641-95A3-CF14995FF964}" type="presParOf" srcId="{52C43ACD-DC8E-5746-8818-8CB01F1DDEBA}" destId="{F24B9872-A0CA-3543-A285-6C9377D55B07}" srcOrd="9" destOrd="0" presId="urn:microsoft.com/office/officeart/2005/8/layout/radial1"/>
    <dgm:cxn modelId="{E6DE61F4-14E7-9948-B5A4-D0B670D9A094}" type="presParOf" srcId="{F24B9872-A0CA-3543-A285-6C9377D55B07}" destId="{13786C90-ADB6-834E-8FDB-2AFCA0A1665C}" srcOrd="0" destOrd="0" presId="urn:microsoft.com/office/officeart/2005/8/layout/radial1"/>
    <dgm:cxn modelId="{DC6FD4C2-8C88-024B-ACFA-AEE9DBFDF71D}" type="presParOf" srcId="{52C43ACD-DC8E-5746-8818-8CB01F1DDEBA}" destId="{4B7B4E2B-89E0-7141-BFF5-C0B9EAFA4245}"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5364F-EDEC-8F4C-BCF0-AF99DD3D9B1F}">
      <dsp:nvSpPr>
        <dsp:cNvPr id="0" name=""/>
        <dsp:cNvSpPr/>
      </dsp:nvSpPr>
      <dsp:spPr>
        <a:xfrm>
          <a:off x="1710714" y="0"/>
          <a:ext cx="3683344" cy="3683344"/>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C7110F-5B83-49B1-AEE5-2B8C842A16DF}">
      <dsp:nvSpPr>
        <dsp:cNvPr id="0" name=""/>
        <dsp:cNvSpPr/>
      </dsp:nvSpPr>
      <dsp:spPr>
        <a:xfrm>
          <a:off x="1068071" y="654382"/>
          <a:ext cx="2394173" cy="61089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Lower secondary school: 10 to 15 years</a:t>
          </a:r>
        </a:p>
      </dsp:txBody>
      <dsp:txXfrm>
        <a:off x="1097892" y="684203"/>
        <a:ext cx="2334531" cy="551251"/>
      </dsp:txXfrm>
    </dsp:sp>
    <dsp:sp modelId="{80901D12-DD3F-E24C-9C84-FDCE3B804D6B}">
      <dsp:nvSpPr>
        <dsp:cNvPr id="0" name=""/>
        <dsp:cNvSpPr/>
      </dsp:nvSpPr>
      <dsp:spPr>
        <a:xfrm>
          <a:off x="3705924" y="899055"/>
          <a:ext cx="2394173" cy="360089"/>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1,330 students</a:t>
          </a:r>
        </a:p>
      </dsp:txBody>
      <dsp:txXfrm>
        <a:off x="3723502" y="916633"/>
        <a:ext cx="2359017" cy="324933"/>
      </dsp:txXfrm>
    </dsp:sp>
    <dsp:sp modelId="{1EF88967-4A6A-49C8-B322-FEB4AEAB8EFA}">
      <dsp:nvSpPr>
        <dsp:cNvPr id="0" name=""/>
        <dsp:cNvSpPr/>
      </dsp:nvSpPr>
      <dsp:spPr>
        <a:xfrm>
          <a:off x="1056172" y="1697084"/>
          <a:ext cx="2394173" cy="519118"/>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Primary school: 6 to 10 years</a:t>
          </a:r>
        </a:p>
      </dsp:txBody>
      <dsp:txXfrm>
        <a:off x="1081513" y="1722425"/>
        <a:ext cx="2343491" cy="468436"/>
      </dsp:txXfrm>
    </dsp:sp>
    <dsp:sp modelId="{C2BA70EE-E8EC-4B9F-8C45-D16E02621078}">
      <dsp:nvSpPr>
        <dsp:cNvPr id="0" name=""/>
        <dsp:cNvSpPr/>
      </dsp:nvSpPr>
      <dsp:spPr>
        <a:xfrm>
          <a:off x="3705924" y="1751712"/>
          <a:ext cx="2394173" cy="366806"/>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810 students</a:t>
          </a:r>
        </a:p>
      </dsp:txBody>
      <dsp:txXfrm>
        <a:off x="3723830" y="1769618"/>
        <a:ext cx="2358361" cy="330994"/>
      </dsp:txXfrm>
    </dsp:sp>
    <dsp:sp modelId="{8E0E0D0E-44B1-423B-9D39-F6A13D0C8F28}">
      <dsp:nvSpPr>
        <dsp:cNvPr id="0" name=""/>
        <dsp:cNvSpPr/>
      </dsp:nvSpPr>
      <dsp:spPr>
        <a:xfrm>
          <a:off x="1056172" y="2694236"/>
          <a:ext cx="2394173" cy="50690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Pre-school: 4 to 6 years</a:t>
          </a:r>
        </a:p>
      </dsp:txBody>
      <dsp:txXfrm>
        <a:off x="1080917" y="2718981"/>
        <a:ext cx="2344683" cy="457413"/>
      </dsp:txXfrm>
    </dsp:sp>
    <dsp:sp modelId="{7A0524B2-BFA7-2645-B849-35116527CBFC}">
      <dsp:nvSpPr>
        <dsp:cNvPr id="0" name=""/>
        <dsp:cNvSpPr/>
      </dsp:nvSpPr>
      <dsp:spPr>
        <a:xfrm>
          <a:off x="3705924" y="2726463"/>
          <a:ext cx="2394173" cy="52872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254 children</a:t>
          </a:r>
        </a:p>
      </dsp:txBody>
      <dsp:txXfrm>
        <a:off x="3731734" y="2752273"/>
        <a:ext cx="2342553" cy="4771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00210-F316-B340-B84D-89FED70FB7B8}">
      <dsp:nvSpPr>
        <dsp:cNvPr id="0" name=""/>
        <dsp:cNvSpPr/>
      </dsp:nvSpPr>
      <dsp:spPr>
        <a:xfrm>
          <a:off x="1187181" y="231980"/>
          <a:ext cx="3490012" cy="3490012"/>
        </a:xfrm>
        <a:prstGeom prst="blockArc">
          <a:avLst>
            <a:gd name="adj1" fmla="val 10061886"/>
            <a:gd name="adj2" fmla="val 18330135"/>
            <a:gd name="adj3" fmla="val 4641"/>
          </a:avLst>
        </a:prstGeom>
        <a:solidFill>
          <a:schemeClr val="accent4">
            <a:hueOff val="3090473"/>
            <a:satOff val="33685"/>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F47AA0-0C34-1640-860B-E3C4AD6651A3}">
      <dsp:nvSpPr>
        <dsp:cNvPr id="0" name=""/>
        <dsp:cNvSpPr/>
      </dsp:nvSpPr>
      <dsp:spPr>
        <a:xfrm>
          <a:off x="1203376" y="873875"/>
          <a:ext cx="3490012" cy="3490012"/>
        </a:xfrm>
        <a:prstGeom prst="blockArc">
          <a:avLst>
            <a:gd name="adj1" fmla="val 3241786"/>
            <a:gd name="adj2" fmla="val 11364683"/>
            <a:gd name="adj3" fmla="val 4641"/>
          </a:avLst>
        </a:prstGeom>
        <a:solidFill>
          <a:schemeClr val="accent4">
            <a:hueOff val="2060315"/>
            <a:satOff val="22457"/>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AEE96A-8208-3D44-A286-1D213A3DB9F7}">
      <dsp:nvSpPr>
        <dsp:cNvPr id="0" name=""/>
        <dsp:cNvSpPr/>
      </dsp:nvSpPr>
      <dsp:spPr>
        <a:xfrm>
          <a:off x="2989767" y="740498"/>
          <a:ext cx="3490012" cy="3490012"/>
        </a:xfrm>
        <a:prstGeom prst="blockArc">
          <a:avLst>
            <a:gd name="adj1" fmla="val 21306519"/>
            <a:gd name="adj2" fmla="val 7045822"/>
            <a:gd name="adj3" fmla="val 4641"/>
          </a:avLst>
        </a:prstGeom>
        <a:solidFill>
          <a:schemeClr val="accent4">
            <a:hueOff val="1030158"/>
            <a:satOff val="11228"/>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2C782B-A86C-1448-8AEA-650171CA8337}">
      <dsp:nvSpPr>
        <dsp:cNvPr id="0" name=""/>
        <dsp:cNvSpPr/>
      </dsp:nvSpPr>
      <dsp:spPr>
        <a:xfrm>
          <a:off x="3003516" y="335095"/>
          <a:ext cx="3490012" cy="3490012"/>
        </a:xfrm>
        <a:prstGeom prst="blockArc">
          <a:avLst>
            <a:gd name="adj1" fmla="val 14459772"/>
            <a:gd name="adj2" fmla="val 526569"/>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0ADCDB-61B1-ED44-9A27-B25F3D228386}">
      <dsp:nvSpPr>
        <dsp:cNvPr id="0" name=""/>
        <dsp:cNvSpPr/>
      </dsp:nvSpPr>
      <dsp:spPr>
        <a:xfrm>
          <a:off x="2586418" y="1507940"/>
          <a:ext cx="2671280" cy="157185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solidFill>
                <a:srgbClr val="000000"/>
              </a:solidFill>
              <a:latin typeface="Calibri"/>
              <a:ea typeface="+mn-ea"/>
              <a:cs typeface="+mn-cs"/>
            </a:rPr>
            <a:t>Vision and shared goals</a:t>
          </a:r>
        </a:p>
      </dsp:txBody>
      <dsp:txXfrm>
        <a:off x="2977618" y="1738133"/>
        <a:ext cx="1888880" cy="1111470"/>
      </dsp:txXfrm>
    </dsp:sp>
    <dsp:sp modelId="{014B23BF-3D8D-3D42-A736-B1FF21997AD9}">
      <dsp:nvSpPr>
        <dsp:cNvPr id="0" name=""/>
        <dsp:cNvSpPr/>
      </dsp:nvSpPr>
      <dsp:spPr>
        <a:xfrm>
          <a:off x="2810336" y="-65258"/>
          <a:ext cx="2223443" cy="1309224"/>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noProof="0" dirty="0">
              <a:solidFill>
                <a:srgbClr val="000000">
                  <a:hueOff val="0"/>
                  <a:satOff val="0"/>
                  <a:lumOff val="0"/>
                  <a:alphaOff val="0"/>
                </a:srgbClr>
              </a:solidFill>
              <a:latin typeface="Calibri"/>
              <a:ea typeface="+mn-ea"/>
              <a:cs typeface="+mn-cs"/>
            </a:rPr>
            <a:t>Shared vision</a:t>
          </a:r>
        </a:p>
      </dsp:txBody>
      <dsp:txXfrm>
        <a:off x="3135952" y="126473"/>
        <a:ext cx="1572211" cy="925762"/>
      </dsp:txXfrm>
    </dsp:sp>
    <dsp:sp modelId="{CF2DA240-3193-6D4C-893B-4306FDCE0B27}">
      <dsp:nvSpPr>
        <dsp:cNvPr id="0" name=""/>
        <dsp:cNvSpPr/>
      </dsp:nvSpPr>
      <dsp:spPr>
        <a:xfrm>
          <a:off x="5440735" y="1582773"/>
          <a:ext cx="1984689" cy="1514786"/>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solidFill>
                <a:srgbClr val="000000">
                  <a:hueOff val="0"/>
                  <a:satOff val="0"/>
                  <a:lumOff val="0"/>
                  <a:alphaOff val="0"/>
                </a:srgbClr>
              </a:solidFill>
              <a:latin typeface="Calibri"/>
              <a:ea typeface="+mn-ea"/>
              <a:cs typeface="+mn-cs"/>
            </a:rPr>
            <a:t>“We” instead of “I”</a:t>
          </a:r>
        </a:p>
      </dsp:txBody>
      <dsp:txXfrm>
        <a:off x="5731386" y="1804608"/>
        <a:ext cx="1403387" cy="1071116"/>
      </dsp:txXfrm>
    </dsp:sp>
    <dsp:sp modelId="{CF52D4E4-DFB0-6E4B-96BD-DB5E7E64C860}">
      <dsp:nvSpPr>
        <dsp:cNvPr id="0" name=""/>
        <dsp:cNvSpPr/>
      </dsp:nvSpPr>
      <dsp:spPr>
        <a:xfrm>
          <a:off x="2632771" y="3395003"/>
          <a:ext cx="2633565" cy="1206758"/>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noProof="0" dirty="0">
              <a:solidFill>
                <a:srgbClr val="000000">
                  <a:hueOff val="0"/>
                  <a:satOff val="0"/>
                  <a:lumOff val="0"/>
                  <a:alphaOff val="0"/>
                </a:srgbClr>
              </a:solidFill>
              <a:latin typeface="Calibri"/>
              <a:ea typeface="+mn-ea"/>
              <a:cs typeface="+mn-cs"/>
            </a:rPr>
            <a:t>Organization of work for the goals and objectives of the school</a:t>
          </a:r>
        </a:p>
      </dsp:txBody>
      <dsp:txXfrm>
        <a:off x="3018448" y="3571729"/>
        <a:ext cx="1862211" cy="853306"/>
      </dsp:txXfrm>
    </dsp:sp>
    <dsp:sp modelId="{355617F8-7551-B242-927C-63B60B9A69E7}">
      <dsp:nvSpPr>
        <dsp:cNvPr id="0" name=""/>
        <dsp:cNvSpPr/>
      </dsp:nvSpPr>
      <dsp:spPr>
        <a:xfrm>
          <a:off x="237551" y="1629114"/>
          <a:ext cx="2058519" cy="1422083"/>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noProof="0" dirty="0">
              <a:solidFill>
                <a:srgbClr val="000000">
                  <a:hueOff val="0"/>
                  <a:satOff val="0"/>
                  <a:lumOff val="0"/>
                  <a:alphaOff val="0"/>
                </a:srgbClr>
              </a:solidFill>
              <a:latin typeface="Calibri"/>
              <a:ea typeface="+mn-ea"/>
              <a:cs typeface="+mn-cs"/>
            </a:rPr>
            <a:t>Predominance of forms of collaborative work</a:t>
          </a:r>
        </a:p>
      </dsp:txBody>
      <dsp:txXfrm>
        <a:off x="539014" y="1837373"/>
        <a:ext cx="1455593" cy="10055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23BB4-B495-2443-B70D-ACDC7B352EB9}">
      <dsp:nvSpPr>
        <dsp:cNvPr id="0" name=""/>
        <dsp:cNvSpPr/>
      </dsp:nvSpPr>
      <dsp:spPr>
        <a:xfrm>
          <a:off x="1143399" y="324028"/>
          <a:ext cx="6321047" cy="149498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76FC6-490E-BC49-BD16-6DA739CC7A61}">
      <dsp:nvSpPr>
        <dsp:cNvPr id="0" name=""/>
        <dsp:cNvSpPr/>
      </dsp:nvSpPr>
      <dsp:spPr>
        <a:xfrm>
          <a:off x="3893470" y="3984732"/>
          <a:ext cx="834253" cy="533922"/>
        </a:xfrm>
        <a:prstGeom prst="down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94710DB9-0FA0-804B-A6CC-C52617153BB7}">
      <dsp:nvSpPr>
        <dsp:cNvPr id="0" name=""/>
        <dsp:cNvSpPr/>
      </dsp:nvSpPr>
      <dsp:spPr>
        <a:xfrm>
          <a:off x="2795726" y="4626116"/>
          <a:ext cx="3029740" cy="572611"/>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rgbClr val="FFFFFF"/>
              </a:solidFill>
              <a:latin typeface="Calibri"/>
              <a:ea typeface="+mn-ea"/>
              <a:cs typeface="+mn-cs"/>
            </a:rPr>
            <a:t>Learning Organization</a:t>
          </a:r>
          <a:endParaRPr lang="en-GB" sz="1800" kern="1200" noProof="0" dirty="0"/>
        </a:p>
      </dsp:txBody>
      <dsp:txXfrm>
        <a:off x="2812497" y="4642887"/>
        <a:ext cx="2996198" cy="539069"/>
      </dsp:txXfrm>
    </dsp:sp>
    <dsp:sp modelId="{7419F173-5BAA-E549-9169-90B07E93E949}">
      <dsp:nvSpPr>
        <dsp:cNvPr id="0" name=""/>
        <dsp:cNvSpPr/>
      </dsp:nvSpPr>
      <dsp:spPr>
        <a:xfrm>
          <a:off x="3602032" y="2240629"/>
          <a:ext cx="1501655" cy="15016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0" kern="1200" noProof="0" dirty="0">
              <a:solidFill>
                <a:srgbClr val="FFFFFF"/>
              </a:solidFill>
              <a:latin typeface="Calibri"/>
              <a:ea typeface="+mn-ea"/>
              <a:cs typeface="+mn-cs"/>
            </a:rPr>
            <a:t>Learning teachers</a:t>
          </a:r>
          <a:endParaRPr lang="en-GB" sz="1300" b="0" kern="1200" noProof="0" dirty="0">
            <a:solidFill>
              <a:srgbClr val="FFFFFF"/>
            </a:solidFill>
          </a:endParaRPr>
        </a:p>
      </dsp:txBody>
      <dsp:txXfrm>
        <a:off x="3821944" y="2460541"/>
        <a:ext cx="1061831" cy="1061831"/>
      </dsp:txXfrm>
    </dsp:sp>
    <dsp:sp modelId="{164BDA2E-4236-0141-9295-AF84346050AF}">
      <dsp:nvSpPr>
        <dsp:cNvPr id="0" name=""/>
        <dsp:cNvSpPr/>
      </dsp:nvSpPr>
      <dsp:spPr>
        <a:xfrm>
          <a:off x="1788917" y="692884"/>
          <a:ext cx="1564470" cy="15594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dirty="0">
              <a:latin typeface="Calibri"/>
              <a:cs typeface="Calibri"/>
            </a:rPr>
            <a:t>Systematic reflections on the teaching and learning</a:t>
          </a:r>
          <a:endParaRPr lang="en-GB" sz="1300" kern="1200" noProof="0" dirty="0"/>
        </a:p>
      </dsp:txBody>
      <dsp:txXfrm>
        <a:off x="2018028" y="921259"/>
        <a:ext cx="1106248" cy="1102689"/>
      </dsp:txXfrm>
    </dsp:sp>
    <dsp:sp modelId="{4F8B52BE-C94F-6544-A6F5-ADEA91E744A8}">
      <dsp:nvSpPr>
        <dsp:cNvPr id="0" name=""/>
        <dsp:cNvSpPr/>
      </dsp:nvSpPr>
      <dsp:spPr>
        <a:xfrm>
          <a:off x="5263639" y="721779"/>
          <a:ext cx="1501655" cy="15016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dirty="0">
              <a:latin typeface="Calibri"/>
              <a:cs typeface="Calibri"/>
            </a:rPr>
            <a:t>Identification and sharing of good practice models - note pairs’ lessons</a:t>
          </a:r>
          <a:endParaRPr lang="en-GB" sz="1300" kern="1200" noProof="0" dirty="0"/>
        </a:p>
      </dsp:txBody>
      <dsp:txXfrm>
        <a:off x="5483551" y="941691"/>
        <a:ext cx="1061831" cy="1061831"/>
      </dsp:txXfrm>
    </dsp:sp>
    <dsp:sp modelId="{C5CF72E5-4BFC-1545-A4EF-BC0AAAE27BFA}">
      <dsp:nvSpPr>
        <dsp:cNvPr id="0" name=""/>
        <dsp:cNvSpPr/>
      </dsp:nvSpPr>
      <dsp:spPr>
        <a:xfrm>
          <a:off x="936820" y="146323"/>
          <a:ext cx="6730268" cy="373745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5FCBF-8607-4845-A959-9DB2383660AD}">
      <dsp:nvSpPr>
        <dsp:cNvPr id="0" name=""/>
        <dsp:cNvSpPr/>
      </dsp:nvSpPr>
      <dsp:spPr>
        <a:xfrm>
          <a:off x="3346037" y="1660929"/>
          <a:ext cx="2837827" cy="2672738"/>
        </a:xfrm>
        <a:prstGeom prst="gear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rgbClr val="FFFFFF"/>
              </a:solidFill>
            </a:rPr>
            <a:t>SUPERVISION</a:t>
          </a:r>
        </a:p>
      </dsp:txBody>
      <dsp:txXfrm>
        <a:off x="3904228" y="2287005"/>
        <a:ext cx="1721445" cy="1373843"/>
      </dsp:txXfrm>
    </dsp:sp>
    <dsp:sp modelId="{DE504979-F396-4EF2-8870-F27BDF3BBEF3}">
      <dsp:nvSpPr>
        <dsp:cNvPr id="0" name=""/>
        <dsp:cNvSpPr/>
      </dsp:nvSpPr>
      <dsp:spPr>
        <a:xfrm>
          <a:off x="2205797" y="1324374"/>
          <a:ext cx="1670585" cy="1670585"/>
        </a:xfrm>
        <a:prstGeom prst="gear6">
          <a:avLst/>
        </a:prstGeom>
        <a:gradFill rotWithShape="0">
          <a:gsLst>
            <a:gs pos="0">
              <a:schemeClr val="accent5">
                <a:hueOff val="3517239"/>
                <a:satOff val="-28349"/>
                <a:lumOff val="8040"/>
                <a:alphaOff val="0"/>
                <a:shade val="51000"/>
                <a:satMod val="130000"/>
              </a:schemeClr>
            </a:gs>
            <a:gs pos="80000">
              <a:schemeClr val="accent5">
                <a:hueOff val="3517239"/>
                <a:satOff val="-28349"/>
                <a:lumOff val="8040"/>
                <a:alphaOff val="0"/>
                <a:shade val="93000"/>
                <a:satMod val="130000"/>
              </a:schemeClr>
            </a:gs>
            <a:gs pos="100000">
              <a:schemeClr val="accent5">
                <a:hueOff val="3517239"/>
                <a:satOff val="-28349"/>
                <a:lumOff val="80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noProof="0" dirty="0">
              <a:solidFill>
                <a:srgbClr val="FFFFFF"/>
              </a:solidFill>
            </a:rPr>
            <a:t>REFLECTION</a:t>
          </a:r>
        </a:p>
      </dsp:txBody>
      <dsp:txXfrm>
        <a:off x="2626372" y="1747491"/>
        <a:ext cx="829435" cy="824351"/>
      </dsp:txXfrm>
    </dsp:sp>
    <dsp:sp modelId="{010CF3C1-01D8-4C2A-AC11-B32C4C0E2608}">
      <dsp:nvSpPr>
        <dsp:cNvPr id="0" name=""/>
        <dsp:cNvSpPr/>
      </dsp:nvSpPr>
      <dsp:spPr>
        <a:xfrm rot="20700000">
          <a:off x="3000693" y="79864"/>
          <a:ext cx="2066753" cy="1783699"/>
        </a:xfrm>
        <a:prstGeom prst="gear6">
          <a:avLst/>
        </a:prstGeom>
        <a:gradFill rotWithShape="0">
          <a:gsLst>
            <a:gs pos="0">
              <a:schemeClr val="accent5">
                <a:hueOff val="7034478"/>
                <a:satOff val="-56698"/>
                <a:lumOff val="16079"/>
                <a:alphaOff val="0"/>
                <a:shade val="51000"/>
                <a:satMod val="130000"/>
              </a:schemeClr>
            </a:gs>
            <a:gs pos="80000">
              <a:schemeClr val="accent5">
                <a:hueOff val="7034478"/>
                <a:satOff val="-56698"/>
                <a:lumOff val="16079"/>
                <a:alphaOff val="0"/>
                <a:shade val="93000"/>
                <a:satMod val="130000"/>
              </a:schemeClr>
            </a:gs>
            <a:gs pos="100000">
              <a:schemeClr val="accent5">
                <a:hueOff val="7034478"/>
                <a:satOff val="-56698"/>
                <a:lumOff val="16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solidFill>
                <a:srgbClr val="FFFFFF"/>
              </a:solidFill>
            </a:rPr>
            <a:t>COOPERATIVE WORK</a:t>
          </a:r>
        </a:p>
      </dsp:txBody>
      <dsp:txXfrm rot="-20700000">
        <a:off x="3470781" y="454293"/>
        <a:ext cx="1126576" cy="1034841"/>
      </dsp:txXfrm>
    </dsp:sp>
    <dsp:sp modelId="{B5FAB6F8-1D4D-40C0-8E1C-8E6BBAC953E1}">
      <dsp:nvSpPr>
        <dsp:cNvPr id="0" name=""/>
        <dsp:cNvSpPr/>
      </dsp:nvSpPr>
      <dsp:spPr>
        <a:xfrm>
          <a:off x="3553328" y="1468566"/>
          <a:ext cx="2940230" cy="2940230"/>
        </a:xfrm>
        <a:prstGeom prst="circularArrow">
          <a:avLst>
            <a:gd name="adj1" fmla="val 4687"/>
            <a:gd name="adj2" fmla="val 299029"/>
            <a:gd name="adj3" fmla="val 2515823"/>
            <a:gd name="adj4" fmla="val 15862016"/>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441338-E4C5-40B0-9BCF-B6A7A64CD04E}">
      <dsp:nvSpPr>
        <dsp:cNvPr id="0" name=""/>
        <dsp:cNvSpPr/>
      </dsp:nvSpPr>
      <dsp:spPr>
        <a:xfrm>
          <a:off x="1984097" y="936270"/>
          <a:ext cx="2136261" cy="2136261"/>
        </a:xfrm>
        <a:prstGeom prst="leftCircularArrow">
          <a:avLst>
            <a:gd name="adj1" fmla="val 6452"/>
            <a:gd name="adj2" fmla="val 429999"/>
            <a:gd name="adj3" fmla="val 10489124"/>
            <a:gd name="adj4" fmla="val 14837806"/>
            <a:gd name="adj5" fmla="val 7527"/>
          </a:avLst>
        </a:prstGeom>
        <a:gradFill rotWithShape="0">
          <a:gsLst>
            <a:gs pos="0">
              <a:schemeClr val="accent5">
                <a:hueOff val="3517239"/>
                <a:satOff val="-28349"/>
                <a:lumOff val="8040"/>
                <a:alphaOff val="0"/>
                <a:shade val="51000"/>
                <a:satMod val="130000"/>
              </a:schemeClr>
            </a:gs>
            <a:gs pos="80000">
              <a:schemeClr val="accent5">
                <a:hueOff val="3517239"/>
                <a:satOff val="-28349"/>
                <a:lumOff val="8040"/>
                <a:alphaOff val="0"/>
                <a:shade val="93000"/>
                <a:satMod val="130000"/>
              </a:schemeClr>
            </a:gs>
            <a:gs pos="100000">
              <a:schemeClr val="accent5">
                <a:hueOff val="3517239"/>
                <a:satOff val="-28349"/>
                <a:lumOff val="80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1ECFD43-DC75-4E34-BA01-29F56CF33490}">
      <dsp:nvSpPr>
        <dsp:cNvPr id="0" name=""/>
        <dsp:cNvSpPr/>
      </dsp:nvSpPr>
      <dsp:spPr>
        <a:xfrm>
          <a:off x="2837037" y="-205153"/>
          <a:ext cx="2303319" cy="2303319"/>
        </a:xfrm>
        <a:prstGeom prst="circularArrow">
          <a:avLst>
            <a:gd name="adj1" fmla="val 5984"/>
            <a:gd name="adj2" fmla="val 394124"/>
            <a:gd name="adj3" fmla="val 13313824"/>
            <a:gd name="adj4" fmla="val 10508221"/>
            <a:gd name="adj5" fmla="val 6981"/>
          </a:avLst>
        </a:prstGeom>
        <a:gradFill rotWithShape="0">
          <a:gsLst>
            <a:gs pos="0">
              <a:schemeClr val="accent5">
                <a:hueOff val="7034478"/>
                <a:satOff val="-56698"/>
                <a:lumOff val="16079"/>
                <a:alphaOff val="0"/>
                <a:shade val="51000"/>
                <a:satMod val="130000"/>
              </a:schemeClr>
            </a:gs>
            <a:gs pos="80000">
              <a:schemeClr val="accent5">
                <a:hueOff val="7034478"/>
                <a:satOff val="-56698"/>
                <a:lumOff val="16079"/>
                <a:alphaOff val="0"/>
                <a:shade val="93000"/>
                <a:satMod val="130000"/>
              </a:schemeClr>
            </a:gs>
            <a:gs pos="100000">
              <a:schemeClr val="accent5">
                <a:hueOff val="7034478"/>
                <a:satOff val="-56698"/>
                <a:lumOff val="160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F6B79-C4D2-DA40-9348-A78DBBAD3550}">
      <dsp:nvSpPr>
        <dsp:cNvPr id="0" name=""/>
        <dsp:cNvSpPr/>
      </dsp:nvSpPr>
      <dsp:spPr>
        <a:xfrm>
          <a:off x="2632225" y="586280"/>
          <a:ext cx="3921252" cy="3921252"/>
        </a:xfrm>
        <a:prstGeom prst="blockArc">
          <a:avLst>
            <a:gd name="adj1" fmla="val 10795448"/>
            <a:gd name="adj2" fmla="val 16262639"/>
            <a:gd name="adj3" fmla="val 4643"/>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B64264-0D31-534D-A468-9F8E23AFAE18}">
      <dsp:nvSpPr>
        <dsp:cNvPr id="0" name=""/>
        <dsp:cNvSpPr/>
      </dsp:nvSpPr>
      <dsp:spPr>
        <a:xfrm>
          <a:off x="2632227" y="588816"/>
          <a:ext cx="3921252" cy="3921252"/>
        </a:xfrm>
        <a:prstGeom prst="blockArc">
          <a:avLst>
            <a:gd name="adj1" fmla="val 5400000"/>
            <a:gd name="adj2" fmla="val 10800000"/>
            <a:gd name="adj3" fmla="val 4643"/>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B9CBF2E-96E0-984D-940B-881F6FCC9D93}">
      <dsp:nvSpPr>
        <dsp:cNvPr id="0" name=""/>
        <dsp:cNvSpPr/>
      </dsp:nvSpPr>
      <dsp:spPr>
        <a:xfrm>
          <a:off x="2632227" y="588816"/>
          <a:ext cx="3921252" cy="3921252"/>
        </a:xfrm>
        <a:prstGeom prst="blockArc">
          <a:avLst>
            <a:gd name="adj1" fmla="val 0"/>
            <a:gd name="adj2" fmla="val 5400000"/>
            <a:gd name="adj3" fmla="val 4643"/>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0B2E1B-87B2-414B-A7EA-19FD74C2D29D}">
      <dsp:nvSpPr>
        <dsp:cNvPr id="0" name=""/>
        <dsp:cNvSpPr/>
      </dsp:nvSpPr>
      <dsp:spPr>
        <a:xfrm>
          <a:off x="2632228" y="586280"/>
          <a:ext cx="3921252" cy="3921252"/>
        </a:xfrm>
        <a:prstGeom prst="blockArc">
          <a:avLst>
            <a:gd name="adj1" fmla="val 16262633"/>
            <a:gd name="adj2" fmla="val 4552"/>
            <a:gd name="adj3" fmla="val 4643"/>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95B995-3321-D44C-9DB3-C9459AB8D5EF}">
      <dsp:nvSpPr>
        <dsp:cNvPr id="0" name=""/>
        <dsp:cNvSpPr/>
      </dsp:nvSpPr>
      <dsp:spPr>
        <a:xfrm>
          <a:off x="3689838" y="1646427"/>
          <a:ext cx="1806029" cy="180602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t>Learning environment</a:t>
          </a:r>
          <a:endParaRPr lang="en-GB" sz="1600" kern="1200" noProof="0" dirty="0"/>
        </a:p>
      </dsp:txBody>
      <dsp:txXfrm>
        <a:off x="3954325" y="1910914"/>
        <a:ext cx="1277055" cy="1277055"/>
      </dsp:txXfrm>
    </dsp:sp>
    <dsp:sp modelId="{9351CAEA-36AA-C14C-B86A-D13B71109A90}">
      <dsp:nvSpPr>
        <dsp:cNvPr id="0" name=""/>
        <dsp:cNvSpPr/>
      </dsp:nvSpPr>
      <dsp:spPr>
        <a:xfrm>
          <a:off x="3722145" y="0"/>
          <a:ext cx="1811198" cy="126422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dirty="0"/>
            <a:t>Nice atmosphere, of trust and openness</a:t>
          </a:r>
        </a:p>
      </dsp:txBody>
      <dsp:txXfrm>
        <a:off x="3987389" y="185141"/>
        <a:ext cx="1280710" cy="893938"/>
      </dsp:txXfrm>
    </dsp:sp>
    <dsp:sp modelId="{1F45AA79-AF26-F54D-9F41-8955043C075C}">
      <dsp:nvSpPr>
        <dsp:cNvPr id="0" name=""/>
        <dsp:cNvSpPr/>
      </dsp:nvSpPr>
      <dsp:spPr>
        <a:xfrm>
          <a:off x="5565244" y="1917332"/>
          <a:ext cx="1885445" cy="126422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dirty="0"/>
            <a:t>Ordered and secure</a:t>
          </a:r>
        </a:p>
      </dsp:txBody>
      <dsp:txXfrm>
        <a:off x="5841361" y="2102473"/>
        <a:ext cx="1333211" cy="893938"/>
      </dsp:txXfrm>
    </dsp:sp>
    <dsp:sp modelId="{0C495FDB-B8A9-E54C-A0AA-1482FA601D1C}">
      <dsp:nvSpPr>
        <dsp:cNvPr id="0" name=""/>
        <dsp:cNvSpPr/>
      </dsp:nvSpPr>
      <dsp:spPr>
        <a:xfrm>
          <a:off x="3686432" y="3832446"/>
          <a:ext cx="1812841" cy="126422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dirty="0"/>
            <a:t>Risk-taking is encouraged - innovation</a:t>
          </a:r>
        </a:p>
      </dsp:txBody>
      <dsp:txXfrm>
        <a:off x="3951916" y="4017587"/>
        <a:ext cx="1281873" cy="893938"/>
      </dsp:txXfrm>
    </dsp:sp>
    <dsp:sp modelId="{B36FBB1B-7A5F-934D-85DC-BD69248CD1FE}">
      <dsp:nvSpPr>
        <dsp:cNvPr id="0" name=""/>
        <dsp:cNvSpPr/>
      </dsp:nvSpPr>
      <dsp:spPr>
        <a:xfrm>
          <a:off x="1693309" y="1917332"/>
          <a:ext cx="1968859" cy="126422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dirty="0"/>
            <a:t>Climate of collaboration and mutual aid</a:t>
          </a:r>
        </a:p>
      </dsp:txBody>
      <dsp:txXfrm>
        <a:off x="1981642" y="2102473"/>
        <a:ext cx="1392193" cy="893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561C9-C6C8-9548-991E-0BAC995B1CE7}">
      <dsp:nvSpPr>
        <dsp:cNvPr id="0" name=""/>
        <dsp:cNvSpPr/>
      </dsp:nvSpPr>
      <dsp:spPr>
        <a:xfrm>
          <a:off x="2940653" y="1245590"/>
          <a:ext cx="2843856" cy="2843856"/>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t>Emphasis on teaching and learning</a:t>
          </a:r>
          <a:endParaRPr lang="en-GB" sz="2800" kern="1200" noProof="0" dirty="0"/>
        </a:p>
      </dsp:txBody>
      <dsp:txXfrm>
        <a:off x="3357126" y="1662063"/>
        <a:ext cx="2010910" cy="2010910"/>
      </dsp:txXfrm>
    </dsp:sp>
    <dsp:sp modelId="{79E6F7D0-23DC-444E-94E8-6F8D3A0DCF7E}">
      <dsp:nvSpPr>
        <dsp:cNvPr id="0" name=""/>
        <dsp:cNvSpPr/>
      </dsp:nvSpPr>
      <dsp:spPr>
        <a:xfrm>
          <a:off x="3546018" y="-18776"/>
          <a:ext cx="1633127" cy="1672514"/>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Maximize learning</a:t>
          </a:r>
        </a:p>
      </dsp:txBody>
      <dsp:txXfrm>
        <a:off x="3785184" y="226158"/>
        <a:ext cx="1154795" cy="1182646"/>
      </dsp:txXfrm>
    </dsp:sp>
    <dsp:sp modelId="{124067BB-55CF-E54A-909A-BE31894CCBFB}">
      <dsp:nvSpPr>
        <dsp:cNvPr id="0" name=""/>
        <dsp:cNvSpPr/>
      </dsp:nvSpPr>
      <dsp:spPr>
        <a:xfrm>
          <a:off x="5249852" y="1253065"/>
          <a:ext cx="1688824" cy="1666954"/>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Identification of essential content</a:t>
          </a:r>
        </a:p>
      </dsp:txBody>
      <dsp:txXfrm>
        <a:off x="5497175" y="1497185"/>
        <a:ext cx="1194178" cy="1178714"/>
      </dsp:txXfrm>
    </dsp:sp>
    <dsp:sp modelId="{0DA0882F-B855-F942-8801-099746FD01BC}">
      <dsp:nvSpPr>
        <dsp:cNvPr id="0" name=""/>
        <dsp:cNvSpPr/>
      </dsp:nvSpPr>
      <dsp:spPr>
        <a:xfrm>
          <a:off x="4628800" y="3387417"/>
          <a:ext cx="1642412" cy="1553627"/>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Focus on learning</a:t>
          </a:r>
        </a:p>
      </dsp:txBody>
      <dsp:txXfrm>
        <a:off x="4869326" y="3614940"/>
        <a:ext cx="1161360" cy="1098581"/>
      </dsp:txXfrm>
    </dsp:sp>
    <dsp:sp modelId="{48760E67-08FA-EC41-9A69-DAAE4D457C0E}">
      <dsp:nvSpPr>
        <dsp:cNvPr id="0" name=""/>
        <dsp:cNvSpPr/>
      </dsp:nvSpPr>
      <dsp:spPr>
        <a:xfrm>
          <a:off x="2414762" y="3365526"/>
          <a:ext cx="1720789" cy="1597408"/>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Pedagogical Differentiation</a:t>
          </a:r>
        </a:p>
      </dsp:txBody>
      <dsp:txXfrm>
        <a:off x="2666766" y="3599461"/>
        <a:ext cx="1216781" cy="1129538"/>
      </dsp:txXfrm>
    </dsp:sp>
    <dsp:sp modelId="{90E7B234-2C12-2A48-8127-874604844337}">
      <dsp:nvSpPr>
        <dsp:cNvPr id="0" name=""/>
        <dsp:cNvSpPr/>
      </dsp:nvSpPr>
      <dsp:spPr>
        <a:xfrm>
          <a:off x="1664693" y="1269149"/>
          <a:ext cx="1765551" cy="163483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t>Strategies of diversification</a:t>
          </a:r>
        </a:p>
      </dsp:txBody>
      <dsp:txXfrm>
        <a:off x="1923252" y="1508565"/>
        <a:ext cx="1248433" cy="1156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2074E-214A-2344-80B2-0BE3ABCE2EF5}">
      <dsp:nvSpPr>
        <dsp:cNvPr id="0" name=""/>
        <dsp:cNvSpPr/>
      </dsp:nvSpPr>
      <dsp:spPr>
        <a:xfrm>
          <a:off x="3050010" y="2673593"/>
          <a:ext cx="2200024" cy="2200024"/>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solidFill>
                <a:schemeClr val="tx1"/>
              </a:solidFill>
            </a:rPr>
            <a:t>Teaching with intention</a:t>
          </a:r>
        </a:p>
      </dsp:txBody>
      <dsp:txXfrm>
        <a:off x="3372196" y="2995779"/>
        <a:ext cx="1555652" cy="1555652"/>
      </dsp:txXfrm>
    </dsp:sp>
    <dsp:sp modelId="{62164F3A-F8B3-DA43-8E9D-4C2AC0BBDD6F}">
      <dsp:nvSpPr>
        <dsp:cNvPr id="0" name=""/>
        <dsp:cNvSpPr/>
      </dsp:nvSpPr>
      <dsp:spPr>
        <a:xfrm rot="12847301">
          <a:off x="1334686" y="2242355"/>
          <a:ext cx="2066420" cy="62700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8D97B0-C71E-6B4E-BC87-B22242EF0ED4}">
      <dsp:nvSpPr>
        <dsp:cNvPr id="0" name=""/>
        <dsp:cNvSpPr/>
      </dsp:nvSpPr>
      <dsp:spPr>
        <a:xfrm>
          <a:off x="8" y="929813"/>
          <a:ext cx="2858252" cy="2000218"/>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GB" sz="1800" kern="1200" noProof="0" dirty="0"/>
            <a:t>Clear definition of the objectives of learning (essential and secondary)</a:t>
          </a:r>
        </a:p>
      </dsp:txBody>
      <dsp:txXfrm>
        <a:off x="58592" y="988397"/>
        <a:ext cx="2741084" cy="1883050"/>
      </dsp:txXfrm>
    </dsp:sp>
    <dsp:sp modelId="{DB6CDAF8-E63A-964D-AD0F-830D4243F8E7}">
      <dsp:nvSpPr>
        <dsp:cNvPr id="0" name=""/>
        <dsp:cNvSpPr/>
      </dsp:nvSpPr>
      <dsp:spPr>
        <a:xfrm rot="16210863">
          <a:off x="3338728" y="1493601"/>
          <a:ext cx="1685164" cy="627006"/>
        </a:xfrm>
        <a:prstGeom prst="leftArrow">
          <a:avLst>
            <a:gd name="adj1" fmla="val 60000"/>
            <a:gd name="adj2" fmla="val 50000"/>
          </a:avLst>
        </a:prstGeom>
        <a:solidFill>
          <a:schemeClr val="accent4">
            <a:hueOff val="1545236"/>
            <a:satOff val="16843"/>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13EEDF-C48F-8E44-BF2D-C50E77D00D44}">
      <dsp:nvSpPr>
        <dsp:cNvPr id="0" name=""/>
        <dsp:cNvSpPr/>
      </dsp:nvSpPr>
      <dsp:spPr>
        <a:xfrm>
          <a:off x="3040658" y="-52854"/>
          <a:ext cx="2236951" cy="1886438"/>
        </a:xfrm>
        <a:prstGeom prst="roundRect">
          <a:avLst>
            <a:gd name="adj" fmla="val 10000"/>
          </a:avLst>
        </a:prstGeom>
        <a:solidFill>
          <a:schemeClr val="accent4">
            <a:hueOff val="1545236"/>
            <a:satOff val="16843"/>
            <a:lumOff val="-353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GB" sz="1800" kern="1200" noProof="0" dirty="0"/>
            <a:t>Disclosure (negotiation) learning objectives with the students</a:t>
          </a:r>
        </a:p>
      </dsp:txBody>
      <dsp:txXfrm>
        <a:off x="3095910" y="2398"/>
        <a:ext cx="2126447" cy="1775934"/>
      </dsp:txXfrm>
    </dsp:sp>
    <dsp:sp modelId="{B4777882-F05B-0B4D-AA72-C9065CCCF0D1}">
      <dsp:nvSpPr>
        <dsp:cNvPr id="0" name=""/>
        <dsp:cNvSpPr/>
      </dsp:nvSpPr>
      <dsp:spPr>
        <a:xfrm rot="19563345">
          <a:off x="4906068" y="2299311"/>
          <a:ext cx="2080697" cy="627006"/>
        </a:xfrm>
        <a:prstGeom prst="leftArrow">
          <a:avLst>
            <a:gd name="adj1" fmla="val 60000"/>
            <a:gd name="adj2" fmla="val 50000"/>
          </a:avLst>
        </a:prstGeom>
        <a:solidFill>
          <a:schemeClr val="accent4">
            <a:hueOff val="3090473"/>
            <a:satOff val="33685"/>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168385-BB50-404A-A2E8-B450EEE01FF0}">
      <dsp:nvSpPr>
        <dsp:cNvPr id="0" name=""/>
        <dsp:cNvSpPr/>
      </dsp:nvSpPr>
      <dsp:spPr>
        <a:xfrm>
          <a:off x="5500707" y="892727"/>
          <a:ext cx="2776867" cy="2074389"/>
        </a:xfrm>
        <a:prstGeom prst="roundRect">
          <a:avLst>
            <a:gd name="adj" fmla="val 10000"/>
          </a:avLst>
        </a:prstGeom>
        <a:solidFill>
          <a:schemeClr val="accent4">
            <a:hueOff val="3090473"/>
            <a:satOff val="33685"/>
            <a:lumOff val="-70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r>
            <a:rPr lang="en-GB" sz="1600" kern="1200" noProof="0" dirty="0"/>
            <a:t>Establish "bridges" with previous knowledge of students with knowledge of other curricular areas and with the daily life of the students -give meaning to learning.</a:t>
          </a:r>
        </a:p>
      </dsp:txBody>
      <dsp:txXfrm>
        <a:off x="5561464" y="953484"/>
        <a:ext cx="2655353" cy="1952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455E8-38D7-5D48-B1C7-2DC883315579}">
      <dsp:nvSpPr>
        <dsp:cNvPr id="0" name=""/>
        <dsp:cNvSpPr/>
      </dsp:nvSpPr>
      <dsp:spPr>
        <a:xfrm>
          <a:off x="3117887" y="2080763"/>
          <a:ext cx="2126149" cy="1870331"/>
        </a:xfrm>
        <a:prstGeom prst="roundRect">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noProof="0" dirty="0">
              <a:solidFill>
                <a:srgbClr val="000000"/>
              </a:solidFill>
            </a:rPr>
            <a:t>High expectations</a:t>
          </a:r>
          <a:endParaRPr lang="en-GB" sz="2400" b="1" kern="1200" noProof="0" dirty="0">
            <a:solidFill>
              <a:srgbClr val="000000"/>
            </a:solidFill>
          </a:endParaRPr>
        </a:p>
      </dsp:txBody>
      <dsp:txXfrm>
        <a:off x="3209189" y="2172065"/>
        <a:ext cx="1943545" cy="1687727"/>
      </dsp:txXfrm>
    </dsp:sp>
    <dsp:sp modelId="{5BDDC100-A7D0-AD43-897C-14951BACE78A}">
      <dsp:nvSpPr>
        <dsp:cNvPr id="0" name=""/>
        <dsp:cNvSpPr/>
      </dsp:nvSpPr>
      <dsp:spPr>
        <a:xfrm rot="16200000">
          <a:off x="3942153" y="1841954"/>
          <a:ext cx="477618" cy="0"/>
        </a:xfrm>
        <a:custGeom>
          <a:avLst/>
          <a:gdLst/>
          <a:ahLst/>
          <a:cxnLst/>
          <a:rect l="0" t="0" r="0" b="0"/>
          <a:pathLst>
            <a:path>
              <a:moveTo>
                <a:pt x="0" y="0"/>
              </a:moveTo>
              <a:lnTo>
                <a:pt x="477618" y="0"/>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452113-0E3D-CC4C-8D7C-9A8B9CB5C1F4}">
      <dsp:nvSpPr>
        <dsp:cNvPr id="0" name=""/>
        <dsp:cNvSpPr/>
      </dsp:nvSpPr>
      <dsp:spPr>
        <a:xfrm>
          <a:off x="1866392" y="-87601"/>
          <a:ext cx="4629139" cy="1690746"/>
        </a:xfrm>
        <a:prstGeom prst="roundRect">
          <a:avLst/>
        </a:prstGeom>
        <a:solidFill>
          <a:schemeClr val="accent4">
            <a:hueOff val="1030158"/>
            <a:satOff val="11228"/>
            <a:lumOff val="-235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noProof="0" dirty="0"/>
            <a:t>Teachers with high expectations of their students convey that attitude (intentionally or not) and in general these students get better results than those of teachers whose expectations are low.</a:t>
          </a:r>
        </a:p>
      </dsp:txBody>
      <dsp:txXfrm>
        <a:off x="1948927" y="-5066"/>
        <a:ext cx="4464069" cy="1525676"/>
      </dsp:txXfrm>
    </dsp:sp>
    <dsp:sp modelId="{957AE83E-F6EC-6C4D-A416-A645AED6E719}">
      <dsp:nvSpPr>
        <dsp:cNvPr id="0" name=""/>
        <dsp:cNvSpPr/>
      </dsp:nvSpPr>
      <dsp:spPr>
        <a:xfrm rot="1406212">
          <a:off x="5225936" y="3564041"/>
          <a:ext cx="438813" cy="0"/>
        </a:xfrm>
        <a:custGeom>
          <a:avLst/>
          <a:gdLst/>
          <a:ahLst/>
          <a:cxnLst/>
          <a:rect l="0" t="0" r="0" b="0"/>
          <a:pathLst>
            <a:path>
              <a:moveTo>
                <a:pt x="0" y="0"/>
              </a:moveTo>
              <a:lnTo>
                <a:pt x="438813" y="0"/>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1C70E6-9CD4-F046-9B92-DE5D4AFC2D09}">
      <dsp:nvSpPr>
        <dsp:cNvPr id="0" name=""/>
        <dsp:cNvSpPr/>
      </dsp:nvSpPr>
      <dsp:spPr>
        <a:xfrm>
          <a:off x="5646648" y="3314129"/>
          <a:ext cx="2277722" cy="1661756"/>
        </a:xfrm>
        <a:prstGeom prst="roundRect">
          <a:avLst/>
        </a:prstGeom>
        <a:solidFill>
          <a:schemeClr val="accent4">
            <a:hueOff val="2060315"/>
            <a:satOff val="22457"/>
            <a:lumOff val="-470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noProof="0" dirty="0"/>
            <a:t>Aspirations and shared success criteria – establishment of commitments</a:t>
          </a:r>
        </a:p>
      </dsp:txBody>
      <dsp:txXfrm>
        <a:off x="5727768" y="3395249"/>
        <a:ext cx="2115482" cy="1499516"/>
      </dsp:txXfrm>
    </dsp:sp>
    <dsp:sp modelId="{325732A1-AFEB-8F43-B87C-451E8519891D}">
      <dsp:nvSpPr>
        <dsp:cNvPr id="0" name=""/>
        <dsp:cNvSpPr/>
      </dsp:nvSpPr>
      <dsp:spPr>
        <a:xfrm rot="9453132">
          <a:off x="2598474" y="3558206"/>
          <a:ext cx="539866" cy="0"/>
        </a:xfrm>
        <a:custGeom>
          <a:avLst/>
          <a:gdLst/>
          <a:ahLst/>
          <a:cxnLst/>
          <a:rect l="0" t="0" r="0" b="0"/>
          <a:pathLst>
            <a:path>
              <a:moveTo>
                <a:pt x="0" y="0"/>
              </a:moveTo>
              <a:lnTo>
                <a:pt x="539866" y="0"/>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BA9FAD-60C7-E24C-89C0-53732E2B475C}">
      <dsp:nvSpPr>
        <dsp:cNvPr id="0" name=""/>
        <dsp:cNvSpPr/>
      </dsp:nvSpPr>
      <dsp:spPr>
        <a:xfrm>
          <a:off x="367044" y="3284811"/>
          <a:ext cx="2251883" cy="1683292"/>
        </a:xfrm>
        <a:prstGeom prst="roundRect">
          <a:avLst/>
        </a:prstGeom>
        <a:solidFill>
          <a:schemeClr val="accent4">
            <a:hueOff val="3090473"/>
            <a:satOff val="33685"/>
            <a:lumOff val="-70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noProof="0" dirty="0"/>
            <a:t>Transmission of confidence and encouragement – no student should be left behind</a:t>
          </a:r>
        </a:p>
      </dsp:txBody>
      <dsp:txXfrm>
        <a:off x="449216" y="3366983"/>
        <a:ext cx="2087539" cy="1518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E0D65-675C-4853-8302-CA64BE857090}">
      <dsp:nvSpPr>
        <dsp:cNvPr id="0" name=""/>
        <dsp:cNvSpPr/>
      </dsp:nvSpPr>
      <dsp:spPr>
        <a:xfrm>
          <a:off x="12695" y="362191"/>
          <a:ext cx="6652545" cy="665230"/>
        </a:xfrm>
        <a:prstGeom prst="roundRect">
          <a:avLst>
            <a:gd name="adj" fmla="val 10000"/>
          </a:avLst>
        </a:prstGeom>
        <a:solidFill>
          <a:schemeClr val="accent4">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t>Positive reinforcement</a:t>
          </a:r>
        </a:p>
      </dsp:txBody>
      <dsp:txXfrm>
        <a:off x="32179" y="381675"/>
        <a:ext cx="6613577" cy="626262"/>
      </dsp:txXfrm>
    </dsp:sp>
    <dsp:sp modelId="{396B2D8C-5B69-4FCA-BAA3-1A96125E8FA4}">
      <dsp:nvSpPr>
        <dsp:cNvPr id="0" name=""/>
        <dsp:cNvSpPr/>
      </dsp:nvSpPr>
      <dsp:spPr>
        <a:xfrm>
          <a:off x="677950" y="1027421"/>
          <a:ext cx="652612" cy="402938"/>
        </a:xfrm>
        <a:custGeom>
          <a:avLst/>
          <a:gdLst/>
          <a:ahLst/>
          <a:cxnLst/>
          <a:rect l="0" t="0" r="0" b="0"/>
          <a:pathLst>
            <a:path>
              <a:moveTo>
                <a:pt x="0" y="0"/>
              </a:moveTo>
              <a:lnTo>
                <a:pt x="0" y="402938"/>
              </a:lnTo>
              <a:lnTo>
                <a:pt x="652612" y="402938"/>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38735C-598B-4DBB-A990-1E92653A3C10}">
      <dsp:nvSpPr>
        <dsp:cNvPr id="0" name=""/>
        <dsp:cNvSpPr/>
      </dsp:nvSpPr>
      <dsp:spPr>
        <a:xfrm>
          <a:off x="1330562" y="1154283"/>
          <a:ext cx="6249225" cy="552152"/>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b="0" i="0" kern="1200" baseline="0" noProof="0" dirty="0"/>
            <a:t>Provide quality feedback.</a:t>
          </a:r>
        </a:p>
      </dsp:txBody>
      <dsp:txXfrm>
        <a:off x="1346734" y="1170455"/>
        <a:ext cx="6216881" cy="519808"/>
      </dsp:txXfrm>
    </dsp:sp>
    <dsp:sp modelId="{CC20053B-22C5-4DF9-B7B1-745178FA7442}">
      <dsp:nvSpPr>
        <dsp:cNvPr id="0" name=""/>
        <dsp:cNvSpPr/>
      </dsp:nvSpPr>
      <dsp:spPr>
        <a:xfrm>
          <a:off x="677950" y="1027421"/>
          <a:ext cx="663319" cy="1041884"/>
        </a:xfrm>
        <a:custGeom>
          <a:avLst/>
          <a:gdLst/>
          <a:ahLst/>
          <a:cxnLst/>
          <a:rect l="0" t="0" r="0" b="0"/>
          <a:pathLst>
            <a:path>
              <a:moveTo>
                <a:pt x="0" y="0"/>
              </a:moveTo>
              <a:lnTo>
                <a:pt x="0" y="1041884"/>
              </a:lnTo>
              <a:lnTo>
                <a:pt x="663319" y="1041884"/>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B0DA9-2020-4584-AAFE-45A106A2970C}">
      <dsp:nvSpPr>
        <dsp:cNvPr id="0" name=""/>
        <dsp:cNvSpPr/>
      </dsp:nvSpPr>
      <dsp:spPr>
        <a:xfrm>
          <a:off x="1341269" y="1802351"/>
          <a:ext cx="5932153" cy="53390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noProof="0" dirty="0"/>
            <a:t>Use of various forms of recognition of merit, behaviours and attitudes.</a:t>
          </a:r>
        </a:p>
      </dsp:txBody>
      <dsp:txXfrm>
        <a:off x="1356907" y="1817989"/>
        <a:ext cx="5900877" cy="502633"/>
      </dsp:txXfrm>
    </dsp:sp>
    <dsp:sp modelId="{E1F863D9-75BD-489A-9A2B-CA0A2CE08E41}">
      <dsp:nvSpPr>
        <dsp:cNvPr id="0" name=""/>
        <dsp:cNvSpPr/>
      </dsp:nvSpPr>
      <dsp:spPr>
        <a:xfrm>
          <a:off x="677950" y="1027421"/>
          <a:ext cx="618194" cy="1721804"/>
        </a:xfrm>
        <a:custGeom>
          <a:avLst/>
          <a:gdLst/>
          <a:ahLst/>
          <a:cxnLst/>
          <a:rect l="0" t="0" r="0" b="0"/>
          <a:pathLst>
            <a:path>
              <a:moveTo>
                <a:pt x="0" y="0"/>
              </a:moveTo>
              <a:lnTo>
                <a:pt x="0" y="1721804"/>
              </a:lnTo>
              <a:lnTo>
                <a:pt x="618194" y="1721804"/>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A8DC41-F02F-4730-8AE8-AE3145CF27F2}">
      <dsp:nvSpPr>
        <dsp:cNvPr id="0" name=""/>
        <dsp:cNvSpPr/>
      </dsp:nvSpPr>
      <dsp:spPr>
        <a:xfrm>
          <a:off x="1296144" y="2476775"/>
          <a:ext cx="5731702" cy="544901"/>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noProof="0" dirty="0"/>
            <a:t>Involve parents in positive reinforcement</a:t>
          </a:r>
        </a:p>
      </dsp:txBody>
      <dsp:txXfrm>
        <a:off x="1312104" y="2492735"/>
        <a:ext cx="5699782" cy="5129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6623E-3100-7844-BC16-D1D59C493AA3}">
      <dsp:nvSpPr>
        <dsp:cNvPr id="0" name=""/>
        <dsp:cNvSpPr/>
      </dsp:nvSpPr>
      <dsp:spPr>
        <a:xfrm>
          <a:off x="2678629" y="1064292"/>
          <a:ext cx="2944061" cy="2944061"/>
        </a:xfrm>
        <a:prstGeom prst="ellipse">
          <a:avLst/>
        </a:prstGeom>
        <a:solidFill>
          <a:srgbClr val="DC5924"/>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solidFill>
                <a:srgbClr val="FFFFFF"/>
              </a:solidFill>
            </a:rPr>
            <a:t>Monitoring of progress</a:t>
          </a:r>
          <a:endParaRPr lang="en-GB" sz="2400" b="1" kern="1200" noProof="0" dirty="0">
            <a:solidFill>
              <a:srgbClr val="FFFFFF"/>
            </a:solidFill>
            <a:latin typeface="Calibri"/>
            <a:ea typeface="+mn-ea"/>
            <a:cs typeface="+mn-cs"/>
          </a:endParaRPr>
        </a:p>
      </dsp:txBody>
      <dsp:txXfrm>
        <a:off x="3109777" y="1495440"/>
        <a:ext cx="2081765" cy="2081765"/>
      </dsp:txXfrm>
    </dsp:sp>
    <dsp:sp modelId="{3C57EA19-09D2-9C4A-BED6-4DA97B0DA590}">
      <dsp:nvSpPr>
        <dsp:cNvPr id="0" name=""/>
        <dsp:cNvSpPr/>
      </dsp:nvSpPr>
      <dsp:spPr>
        <a:xfrm>
          <a:off x="2612310" y="44105"/>
          <a:ext cx="3058173" cy="1505269"/>
        </a:xfrm>
        <a:prstGeom prst="ellipse">
          <a:avLst/>
        </a:prstGeom>
        <a:solidFill>
          <a:srgbClr val="FFFFFF">
            <a:alpha val="90000"/>
            <a:hueOff val="0"/>
            <a:satOff val="0"/>
            <a:lumOff val="0"/>
            <a:alphaOff val="0"/>
          </a:srgbClr>
        </a:solidFill>
        <a:ln w="25400" cap="flat" cmpd="sng" algn="ctr">
          <a:solidFill>
            <a:srgbClr val="989AA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Calibri"/>
              <a:cs typeface="Calibri"/>
            </a:rPr>
            <a:t>Systematic collection of information about the students’ learning – formative evaluation</a:t>
          </a:r>
          <a:endParaRPr lang="en-GB" sz="1800" kern="1200" noProof="0" dirty="0">
            <a:solidFill>
              <a:srgbClr val="000000">
                <a:hueOff val="0"/>
                <a:satOff val="0"/>
                <a:lumOff val="0"/>
                <a:alphaOff val="0"/>
              </a:srgbClr>
            </a:solidFill>
            <a:latin typeface="Calibri"/>
            <a:ea typeface="+mn-ea"/>
            <a:cs typeface="Calibri"/>
          </a:endParaRPr>
        </a:p>
      </dsp:txBody>
      <dsp:txXfrm>
        <a:off x="3060169" y="264547"/>
        <a:ext cx="2162455" cy="1064385"/>
      </dsp:txXfrm>
    </dsp:sp>
    <dsp:sp modelId="{776B8949-9E33-A440-8603-ED18C135444C}">
      <dsp:nvSpPr>
        <dsp:cNvPr id="0" name=""/>
        <dsp:cNvSpPr/>
      </dsp:nvSpPr>
      <dsp:spPr>
        <a:xfrm>
          <a:off x="5337283" y="1551247"/>
          <a:ext cx="2828359" cy="1970151"/>
        </a:xfrm>
        <a:prstGeom prst="ellipse">
          <a:avLst/>
        </a:prstGeom>
        <a:solidFill>
          <a:srgbClr val="FFFFFF">
            <a:alpha val="90000"/>
            <a:hueOff val="0"/>
            <a:satOff val="0"/>
            <a:lumOff val="0"/>
            <a:alphaOff val="0"/>
          </a:srgbClr>
        </a:solidFill>
        <a:ln w="25400" cap="flat" cmpd="sng" algn="ctr">
          <a:solidFill>
            <a:srgbClr val="989AAC">
              <a:hueOff val="-3250790"/>
              <a:satOff val="15422"/>
              <a:lumOff val="-3333"/>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latin typeface="Calibri"/>
              <a:cs typeface="Calibri"/>
            </a:rPr>
            <a:t>Use of various assessment tools and techniques</a:t>
          </a:r>
          <a:endParaRPr lang="en-GB" sz="1800" kern="1200" noProof="0" dirty="0">
            <a:solidFill>
              <a:srgbClr val="000000">
                <a:hueOff val="0"/>
                <a:satOff val="0"/>
                <a:lumOff val="0"/>
                <a:alphaOff val="0"/>
              </a:srgbClr>
            </a:solidFill>
            <a:latin typeface="Calibri"/>
            <a:ea typeface="+mn-ea"/>
            <a:cs typeface="Calibri"/>
          </a:endParaRPr>
        </a:p>
      </dsp:txBody>
      <dsp:txXfrm>
        <a:off x="5751487" y="1839769"/>
        <a:ext cx="1999951" cy="1393107"/>
      </dsp:txXfrm>
    </dsp:sp>
    <dsp:sp modelId="{C82B51B5-0A10-7A46-B0D6-8E0718126B92}">
      <dsp:nvSpPr>
        <dsp:cNvPr id="0" name=""/>
        <dsp:cNvSpPr/>
      </dsp:nvSpPr>
      <dsp:spPr>
        <a:xfrm>
          <a:off x="2658659" y="3288325"/>
          <a:ext cx="3058173" cy="1975185"/>
        </a:xfrm>
        <a:prstGeom prst="ellipse">
          <a:avLst/>
        </a:prstGeom>
        <a:solidFill>
          <a:srgbClr val="FFFFFF">
            <a:alpha val="90000"/>
            <a:hueOff val="0"/>
            <a:satOff val="0"/>
            <a:lumOff val="0"/>
            <a:alphaOff val="0"/>
          </a:srgbClr>
        </a:solidFill>
        <a:ln w="25400" cap="flat" cmpd="sng" algn="ctr">
          <a:solidFill>
            <a:srgbClr val="989AAC">
              <a:hueOff val="-6501581"/>
              <a:satOff val="30845"/>
              <a:lumOff val="-6667"/>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latin typeface="Calibri"/>
              <a:cs typeface="Calibri"/>
            </a:rPr>
            <a:t>Involvement of students in the evaluation – self, straight and co-evaluation (use of headings)</a:t>
          </a:r>
          <a:endParaRPr lang="en-GB" sz="1800" kern="1200" noProof="0" dirty="0">
            <a:solidFill>
              <a:srgbClr val="000000">
                <a:hueOff val="0"/>
                <a:satOff val="0"/>
                <a:lumOff val="0"/>
                <a:alphaOff val="0"/>
              </a:srgbClr>
            </a:solidFill>
            <a:latin typeface="Calibri"/>
            <a:ea typeface="+mn-ea"/>
            <a:cs typeface="Calibri"/>
          </a:endParaRPr>
        </a:p>
      </dsp:txBody>
      <dsp:txXfrm>
        <a:off x="3106518" y="3577584"/>
        <a:ext cx="2162455" cy="1396667"/>
      </dsp:txXfrm>
    </dsp:sp>
    <dsp:sp modelId="{33DFE722-F60A-F84C-9467-7774A2A4B21D}">
      <dsp:nvSpPr>
        <dsp:cNvPr id="0" name=""/>
        <dsp:cNvSpPr/>
      </dsp:nvSpPr>
      <dsp:spPr>
        <a:xfrm>
          <a:off x="190764" y="1472574"/>
          <a:ext cx="2750357" cy="2127496"/>
        </a:xfrm>
        <a:prstGeom prst="ellipse">
          <a:avLst/>
        </a:prstGeom>
        <a:solidFill>
          <a:srgbClr val="FFFFFF">
            <a:alpha val="90000"/>
            <a:hueOff val="0"/>
            <a:satOff val="0"/>
            <a:lumOff val="0"/>
            <a:alphaOff val="0"/>
          </a:srgbClr>
        </a:solidFill>
        <a:ln w="25400" cap="flat" cmpd="sng" algn="ctr">
          <a:solidFill>
            <a:srgbClr val="989AAC">
              <a:hueOff val="-9752371"/>
              <a:satOff val="46267"/>
              <a:lumOff val="-1000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noProof="0" dirty="0">
              <a:solidFill>
                <a:srgbClr val="000000">
                  <a:hueOff val="0"/>
                  <a:satOff val="0"/>
                  <a:lumOff val="0"/>
                  <a:alphaOff val="0"/>
                </a:srgbClr>
              </a:solidFill>
              <a:latin typeface="Calibri"/>
              <a:ea typeface="+mn-ea"/>
              <a:cs typeface="+mn-cs"/>
            </a:rPr>
            <a:t>Monitoring of the success criteria established with the students</a:t>
          </a:r>
        </a:p>
      </dsp:txBody>
      <dsp:txXfrm>
        <a:off x="593544" y="1784139"/>
        <a:ext cx="1944797" cy="15043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219CA-9874-154A-9093-479720233207}">
      <dsp:nvSpPr>
        <dsp:cNvPr id="0" name=""/>
        <dsp:cNvSpPr/>
      </dsp:nvSpPr>
      <dsp:spPr>
        <a:xfrm>
          <a:off x="2996141" y="2185265"/>
          <a:ext cx="2246826" cy="185162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noProof="0" dirty="0">
              <a:solidFill>
                <a:srgbClr val="000000"/>
              </a:solidFill>
            </a:rPr>
            <a:t>Family-school partnership</a:t>
          </a:r>
          <a:endParaRPr lang="en-GB" sz="2400" b="1" kern="1200" noProof="0" dirty="0">
            <a:solidFill>
              <a:srgbClr val="000000"/>
            </a:solidFill>
          </a:endParaRPr>
        </a:p>
      </dsp:txBody>
      <dsp:txXfrm>
        <a:off x="3086530" y="2275654"/>
        <a:ext cx="2066048" cy="1670851"/>
      </dsp:txXfrm>
    </dsp:sp>
    <dsp:sp modelId="{432A219C-EAE2-134E-BAE4-1721F2A1D460}">
      <dsp:nvSpPr>
        <dsp:cNvPr id="0" name=""/>
        <dsp:cNvSpPr/>
      </dsp:nvSpPr>
      <dsp:spPr>
        <a:xfrm rot="16131682">
          <a:off x="3702488" y="1794445"/>
          <a:ext cx="781795" cy="0"/>
        </a:xfrm>
        <a:custGeom>
          <a:avLst/>
          <a:gdLst/>
          <a:ahLst/>
          <a:cxnLst/>
          <a:rect l="0" t="0" r="0" b="0"/>
          <a:pathLst>
            <a:path>
              <a:moveTo>
                <a:pt x="0" y="0"/>
              </a:moveTo>
              <a:lnTo>
                <a:pt x="781795" y="0"/>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A5BEEB-8F7E-2A4D-B7F1-E20FA2120496}">
      <dsp:nvSpPr>
        <dsp:cNvPr id="0" name=""/>
        <dsp:cNvSpPr/>
      </dsp:nvSpPr>
      <dsp:spPr>
        <a:xfrm>
          <a:off x="2161811" y="154447"/>
          <a:ext cx="3822785" cy="1249176"/>
        </a:xfrm>
        <a:prstGeom prst="roundRect">
          <a:avLst/>
        </a:prstGeom>
        <a:solidFill>
          <a:schemeClr val="accent4">
            <a:hueOff val="1030158"/>
            <a:satOff val="11228"/>
            <a:lumOff val="-235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Calibri"/>
              <a:cs typeface="Calibri"/>
            </a:rPr>
            <a:t>Learning increases when the schools encourage parents to stimulate the intellectual development of children</a:t>
          </a:r>
        </a:p>
      </dsp:txBody>
      <dsp:txXfrm>
        <a:off x="2222791" y="215427"/>
        <a:ext cx="3700825" cy="1127216"/>
      </dsp:txXfrm>
    </dsp:sp>
    <dsp:sp modelId="{4D03BBF8-DA2B-154E-B40C-DB9BAA41BAF1}">
      <dsp:nvSpPr>
        <dsp:cNvPr id="0" name=""/>
        <dsp:cNvSpPr/>
      </dsp:nvSpPr>
      <dsp:spPr>
        <a:xfrm rot="1375606">
          <a:off x="5221628" y="3691479"/>
          <a:ext cx="540267" cy="0"/>
        </a:xfrm>
        <a:custGeom>
          <a:avLst/>
          <a:gdLst/>
          <a:ahLst/>
          <a:cxnLst/>
          <a:rect l="0" t="0" r="0" b="0"/>
          <a:pathLst>
            <a:path>
              <a:moveTo>
                <a:pt x="0" y="0"/>
              </a:moveTo>
              <a:lnTo>
                <a:pt x="540267" y="0"/>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48627E-57D5-7F42-865F-71D8FAD6953F}">
      <dsp:nvSpPr>
        <dsp:cNvPr id="0" name=""/>
        <dsp:cNvSpPr/>
      </dsp:nvSpPr>
      <dsp:spPr>
        <a:xfrm>
          <a:off x="5740556" y="3668570"/>
          <a:ext cx="2294761" cy="1226888"/>
        </a:xfrm>
        <a:prstGeom prst="roundRect">
          <a:avLst/>
        </a:prstGeom>
        <a:solidFill>
          <a:schemeClr val="accent4">
            <a:hueOff val="2060315"/>
            <a:satOff val="22457"/>
            <a:lumOff val="-470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Calibri"/>
              <a:cs typeface="Calibri"/>
            </a:rPr>
            <a:t>Parents need to hear success stories of their children</a:t>
          </a:r>
        </a:p>
      </dsp:txBody>
      <dsp:txXfrm>
        <a:off x="5800448" y="3728462"/>
        <a:ext cx="2174977" cy="1107104"/>
      </dsp:txXfrm>
    </dsp:sp>
    <dsp:sp modelId="{9D903E4B-7E72-0B4A-B458-63B9BB624726}">
      <dsp:nvSpPr>
        <dsp:cNvPr id="0" name=""/>
        <dsp:cNvSpPr/>
      </dsp:nvSpPr>
      <dsp:spPr>
        <a:xfrm rot="9445533">
          <a:off x="2497062" y="3677735"/>
          <a:ext cx="518960" cy="0"/>
        </a:xfrm>
        <a:custGeom>
          <a:avLst/>
          <a:gdLst/>
          <a:ahLst/>
          <a:cxnLst/>
          <a:rect l="0" t="0" r="0" b="0"/>
          <a:pathLst>
            <a:path>
              <a:moveTo>
                <a:pt x="0" y="0"/>
              </a:moveTo>
              <a:lnTo>
                <a:pt x="518960" y="0"/>
              </a:lnTo>
            </a:path>
          </a:pathLst>
        </a:custGeom>
        <a:noFill/>
        <a:ln w="285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11C0B1-F416-344C-ABD0-B2D015E4B097}">
      <dsp:nvSpPr>
        <dsp:cNvPr id="0" name=""/>
        <dsp:cNvSpPr/>
      </dsp:nvSpPr>
      <dsp:spPr>
        <a:xfrm>
          <a:off x="0" y="3695270"/>
          <a:ext cx="2516942" cy="1210535"/>
        </a:xfrm>
        <a:prstGeom prst="roundRect">
          <a:avLst/>
        </a:prstGeom>
        <a:solidFill>
          <a:schemeClr val="accent4">
            <a:hueOff val="3090473"/>
            <a:satOff val="33685"/>
            <a:lumOff val="-70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Calibri"/>
              <a:cs typeface="Calibri"/>
            </a:rPr>
            <a:t>Submit concrete suggestions of things that parents can do to help the children</a:t>
          </a:r>
        </a:p>
      </dsp:txBody>
      <dsp:txXfrm>
        <a:off x="59093" y="3754363"/>
        <a:ext cx="2398756" cy="10923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15D1B-C88D-1D42-A1C1-F1C51D240C6A}">
      <dsp:nvSpPr>
        <dsp:cNvPr id="0" name=""/>
        <dsp:cNvSpPr/>
      </dsp:nvSpPr>
      <dsp:spPr>
        <a:xfrm>
          <a:off x="3202940" y="1879227"/>
          <a:ext cx="2833456" cy="1401108"/>
        </a:xfrm>
        <a:prstGeom prst="ellipse">
          <a:avLst/>
        </a:prstGeom>
        <a:solidFill>
          <a:srgbClr val="526DB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solidFill>
                <a:srgbClr val="FFFFFF"/>
              </a:solidFill>
              <a:latin typeface="Calibri"/>
              <a:ea typeface="+mn-ea"/>
              <a:cs typeface="+mn-cs"/>
            </a:rPr>
            <a:t>Leadership</a:t>
          </a:r>
        </a:p>
      </dsp:txBody>
      <dsp:txXfrm>
        <a:off x="3617890" y="2084415"/>
        <a:ext cx="2003556" cy="990732"/>
      </dsp:txXfrm>
    </dsp:sp>
    <dsp:sp modelId="{5758732F-23E7-304F-A5EF-9F62A31A7619}">
      <dsp:nvSpPr>
        <dsp:cNvPr id="0" name=""/>
        <dsp:cNvSpPr/>
      </dsp:nvSpPr>
      <dsp:spPr>
        <a:xfrm rot="16216825">
          <a:off x="4354186" y="1594589"/>
          <a:ext cx="540466" cy="28820"/>
        </a:xfrm>
        <a:custGeom>
          <a:avLst/>
          <a:gdLst/>
          <a:ahLst/>
          <a:cxnLst/>
          <a:rect l="0" t="0" r="0" b="0"/>
          <a:pathLst>
            <a:path>
              <a:moveTo>
                <a:pt x="0" y="14410"/>
              </a:moveTo>
              <a:lnTo>
                <a:pt x="540466" y="14410"/>
              </a:lnTo>
            </a:path>
          </a:pathLst>
        </a:custGeom>
        <a:noFill/>
        <a:ln w="25400" cap="flat" cmpd="sng" algn="ctr">
          <a:solidFill>
            <a:srgbClr val="DC5924">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610908" y="1595488"/>
        <a:ext cx="27023" cy="27023"/>
      </dsp:txXfrm>
    </dsp:sp>
    <dsp:sp modelId="{32DBD532-0104-7F40-B5D8-A72D7AA65357}">
      <dsp:nvSpPr>
        <dsp:cNvPr id="0" name=""/>
        <dsp:cNvSpPr/>
      </dsp:nvSpPr>
      <dsp:spPr>
        <a:xfrm>
          <a:off x="3191274" y="-18590"/>
          <a:ext cx="2875580" cy="1357362"/>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GB" sz="1800" kern="1200" noProof="0" dirty="0">
              <a:solidFill>
                <a:srgbClr val="000000">
                  <a:hueOff val="0"/>
                  <a:satOff val="0"/>
                  <a:lumOff val="0"/>
                  <a:alphaOff val="0"/>
                </a:srgbClr>
              </a:solidFill>
              <a:latin typeface="Calibri"/>
              <a:ea typeface="+mn-ea"/>
              <a:cs typeface="+mn-cs"/>
            </a:rPr>
            <a:t>Shared workgroups - planning and execution of activities</a:t>
          </a:r>
        </a:p>
      </dsp:txBody>
      <dsp:txXfrm>
        <a:off x="3612393" y="180191"/>
        <a:ext cx="2033342" cy="959800"/>
      </dsp:txXfrm>
    </dsp:sp>
    <dsp:sp modelId="{B30BAF90-F323-E24C-9A88-56A710889510}">
      <dsp:nvSpPr>
        <dsp:cNvPr id="0" name=""/>
        <dsp:cNvSpPr/>
      </dsp:nvSpPr>
      <dsp:spPr>
        <a:xfrm rot="20831450">
          <a:off x="5900766" y="2218489"/>
          <a:ext cx="489159" cy="28820"/>
        </a:xfrm>
        <a:custGeom>
          <a:avLst/>
          <a:gdLst/>
          <a:ahLst/>
          <a:cxnLst/>
          <a:rect l="0" t="0" r="0" b="0"/>
          <a:pathLst>
            <a:path>
              <a:moveTo>
                <a:pt x="0" y="14410"/>
              </a:moveTo>
              <a:lnTo>
                <a:pt x="489159" y="14410"/>
              </a:lnTo>
            </a:path>
          </a:pathLst>
        </a:custGeom>
        <a:noFill/>
        <a:ln w="25400" cap="flat" cmpd="sng" algn="ctr">
          <a:solidFill>
            <a:srgbClr val="DC5924">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6133117" y="2220671"/>
        <a:ext cx="24457" cy="24457"/>
      </dsp:txXfrm>
    </dsp:sp>
    <dsp:sp modelId="{2C1BD17F-44AD-4642-99DE-D92051380240}">
      <dsp:nvSpPr>
        <dsp:cNvPr id="0" name=""/>
        <dsp:cNvSpPr/>
      </dsp:nvSpPr>
      <dsp:spPr>
        <a:xfrm>
          <a:off x="6316752" y="979021"/>
          <a:ext cx="2655122" cy="1826138"/>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GB" sz="1800" kern="1200" noProof="0" dirty="0">
              <a:solidFill>
                <a:srgbClr val="000000">
                  <a:hueOff val="0"/>
                  <a:satOff val="0"/>
                  <a:lumOff val="0"/>
                  <a:alphaOff val="0"/>
                </a:srgbClr>
              </a:solidFill>
              <a:latin typeface="Calibri"/>
              <a:ea typeface="+mn-ea"/>
              <a:cs typeface="+mn-cs"/>
            </a:rPr>
            <a:t>Decision-making by workgroups</a:t>
          </a:r>
        </a:p>
      </dsp:txBody>
      <dsp:txXfrm>
        <a:off x="6705586" y="1246453"/>
        <a:ext cx="1877454" cy="1291274"/>
      </dsp:txXfrm>
    </dsp:sp>
    <dsp:sp modelId="{7CF09A3A-D4D1-3445-A5F5-0A95AA0B5433}">
      <dsp:nvSpPr>
        <dsp:cNvPr id="0" name=""/>
        <dsp:cNvSpPr/>
      </dsp:nvSpPr>
      <dsp:spPr>
        <a:xfrm rot="1996056">
          <a:off x="5413013" y="3323571"/>
          <a:ext cx="724655" cy="28820"/>
        </a:xfrm>
        <a:custGeom>
          <a:avLst/>
          <a:gdLst/>
          <a:ahLst/>
          <a:cxnLst/>
          <a:rect l="0" t="0" r="0" b="0"/>
          <a:pathLst>
            <a:path>
              <a:moveTo>
                <a:pt x="0" y="14410"/>
              </a:moveTo>
              <a:lnTo>
                <a:pt x="724655" y="14410"/>
              </a:lnTo>
            </a:path>
          </a:pathLst>
        </a:custGeom>
        <a:noFill/>
        <a:ln w="25400" cap="flat" cmpd="sng" algn="ctr">
          <a:solidFill>
            <a:srgbClr val="DC5924">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5757224" y="3319865"/>
        <a:ext cx="36232" cy="36232"/>
      </dsp:txXfrm>
    </dsp:sp>
    <dsp:sp modelId="{4DE3E3E1-B144-9B4B-90D4-87A71143D447}">
      <dsp:nvSpPr>
        <dsp:cNvPr id="0" name=""/>
        <dsp:cNvSpPr/>
      </dsp:nvSpPr>
      <dsp:spPr>
        <a:xfrm>
          <a:off x="5626994" y="3319405"/>
          <a:ext cx="2772202" cy="1661256"/>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GB" sz="1800" kern="1200" noProof="0" dirty="0">
              <a:solidFill>
                <a:srgbClr val="000000">
                  <a:hueOff val="0"/>
                  <a:satOff val="0"/>
                  <a:lumOff val="0"/>
                  <a:alphaOff val="0"/>
                </a:srgbClr>
              </a:solidFill>
              <a:latin typeface="Calibri"/>
              <a:ea typeface="+mn-ea"/>
              <a:cs typeface="+mn-cs"/>
            </a:rPr>
            <a:t>Commits all in decision-making</a:t>
          </a:r>
        </a:p>
      </dsp:txBody>
      <dsp:txXfrm>
        <a:off x="6032974" y="3562690"/>
        <a:ext cx="1960242" cy="1174686"/>
      </dsp:txXfrm>
    </dsp:sp>
    <dsp:sp modelId="{5908D6D7-22D4-9744-992D-3C34D64F62A9}">
      <dsp:nvSpPr>
        <dsp:cNvPr id="0" name=""/>
        <dsp:cNvSpPr/>
      </dsp:nvSpPr>
      <dsp:spPr>
        <a:xfrm rot="8659988">
          <a:off x="3302878" y="3307288"/>
          <a:ext cx="566082" cy="28820"/>
        </a:xfrm>
        <a:custGeom>
          <a:avLst/>
          <a:gdLst/>
          <a:ahLst/>
          <a:cxnLst/>
          <a:rect l="0" t="0" r="0" b="0"/>
          <a:pathLst>
            <a:path>
              <a:moveTo>
                <a:pt x="0" y="14410"/>
              </a:moveTo>
              <a:lnTo>
                <a:pt x="566082" y="14410"/>
              </a:lnTo>
            </a:path>
          </a:pathLst>
        </a:custGeom>
        <a:noFill/>
        <a:ln w="25400" cap="flat" cmpd="sng" algn="ctr">
          <a:solidFill>
            <a:srgbClr val="DC5924">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rot="10800000">
        <a:off x="3571768" y="3307547"/>
        <a:ext cx="28304" cy="28304"/>
      </dsp:txXfrm>
    </dsp:sp>
    <dsp:sp modelId="{C742C75A-6650-1644-B611-D61621CAF74E}">
      <dsp:nvSpPr>
        <dsp:cNvPr id="0" name=""/>
        <dsp:cNvSpPr/>
      </dsp:nvSpPr>
      <dsp:spPr>
        <a:xfrm>
          <a:off x="1118305" y="3259149"/>
          <a:ext cx="2674813" cy="1747392"/>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GB" sz="1800" kern="1200" noProof="0" dirty="0">
              <a:solidFill>
                <a:srgbClr val="000000">
                  <a:hueOff val="0"/>
                  <a:satOff val="0"/>
                  <a:lumOff val="0"/>
                  <a:alphaOff val="0"/>
                </a:srgbClr>
              </a:solidFill>
              <a:latin typeface="Calibri"/>
              <a:ea typeface="+mn-ea"/>
              <a:cs typeface="+mn-cs"/>
            </a:rPr>
            <a:t>Constant (inter-) communication – updated information</a:t>
          </a:r>
        </a:p>
      </dsp:txBody>
      <dsp:txXfrm>
        <a:off x="1510022" y="3515049"/>
        <a:ext cx="1891379" cy="1235592"/>
      </dsp:txXfrm>
    </dsp:sp>
    <dsp:sp modelId="{F24B9872-A0CA-3543-A285-6C9377D55B07}">
      <dsp:nvSpPr>
        <dsp:cNvPr id="0" name=""/>
        <dsp:cNvSpPr/>
      </dsp:nvSpPr>
      <dsp:spPr>
        <a:xfrm rot="11875486">
          <a:off x="2935295" y="2103206"/>
          <a:ext cx="511185" cy="28820"/>
        </a:xfrm>
        <a:custGeom>
          <a:avLst/>
          <a:gdLst/>
          <a:ahLst/>
          <a:cxnLst/>
          <a:rect l="0" t="0" r="0" b="0"/>
          <a:pathLst>
            <a:path>
              <a:moveTo>
                <a:pt x="0" y="14410"/>
              </a:moveTo>
              <a:lnTo>
                <a:pt x="511185" y="14410"/>
              </a:lnTo>
            </a:path>
          </a:pathLst>
        </a:custGeom>
        <a:noFill/>
        <a:ln w="25400" cap="flat" cmpd="sng" algn="ctr">
          <a:solidFill>
            <a:srgbClr val="DC5924">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rot="10800000">
        <a:off x="3178108" y="2104837"/>
        <a:ext cx="25559" cy="25559"/>
      </dsp:txXfrm>
    </dsp:sp>
    <dsp:sp modelId="{4B7B4E2B-89E0-7141-BFF5-C0B9EAFA4245}">
      <dsp:nvSpPr>
        <dsp:cNvPr id="0" name=""/>
        <dsp:cNvSpPr/>
      </dsp:nvSpPr>
      <dsp:spPr>
        <a:xfrm>
          <a:off x="377052" y="757412"/>
          <a:ext cx="2710565" cy="1776817"/>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GB" sz="1800" kern="1200" noProof="0" dirty="0">
              <a:solidFill>
                <a:srgbClr val="000000">
                  <a:hueOff val="0"/>
                  <a:satOff val="0"/>
                  <a:lumOff val="0"/>
                  <a:alphaOff val="0"/>
                </a:srgbClr>
              </a:solidFill>
              <a:latin typeface="Calibri"/>
              <a:ea typeface="+mn-ea"/>
              <a:cs typeface="+mn-cs"/>
            </a:rPr>
            <a:t>Shared responsibility for results achieved</a:t>
          </a:r>
        </a:p>
      </dsp:txBody>
      <dsp:txXfrm>
        <a:off x="774005" y="1017621"/>
        <a:ext cx="1916659" cy="12563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70B2C-F26A-A042-A18D-765084FDF0C4}" type="datetimeFigureOut">
              <a:rPr lang="en-GB" noProof="0" smtClean="0"/>
              <a:t>8/9/2018</a:t>
            </a:fld>
            <a:endParaRPr lang="en-GB" noProof="0"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52357-C521-E146-9849-DB3622CBF4DE}" type="slidenum">
              <a:rPr lang="en-GB" noProof="0" smtClean="0"/>
              <a:t>‹#›</a:t>
            </a:fld>
            <a:endParaRPr lang="en-GB" noProof="0" dirty="0"/>
          </a:p>
        </p:txBody>
      </p:sp>
    </p:spTree>
    <p:extLst>
      <p:ext uri="{BB962C8B-B14F-4D97-AF65-F5344CB8AC3E}">
        <p14:creationId xmlns:p14="http://schemas.microsoft.com/office/powerpoint/2010/main" val="2611060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defRPr/>
            </a:pPr>
            <a:r>
              <a:rPr lang="en-GB" sz="3600" kern="1200" noProof="0" dirty="0">
                <a:solidFill>
                  <a:schemeClr val="tx1"/>
                </a:solidFill>
                <a:latin typeface="+mn-lt"/>
                <a:ea typeface="+mn-ea"/>
                <a:cs typeface="+mn-cs"/>
              </a:rPr>
              <a:t>Ferreira de Castro’s Schools Grouping</a:t>
            </a:r>
            <a:r>
              <a:rPr lang="en-GB" sz="800" kern="1200" noProof="0" dirty="0">
                <a:solidFill>
                  <a:schemeClr val="tx1"/>
                </a:solidFill>
                <a:latin typeface="+mn-lt"/>
                <a:ea typeface="+mn-ea"/>
                <a:cs typeface="+mn-cs"/>
              </a:rPr>
              <a:t> </a:t>
            </a:r>
          </a:p>
          <a:p>
            <a:pPr fontAlgn="auto">
              <a:spcAft>
                <a:spcPts val="0"/>
              </a:spcAft>
              <a:buFont typeface="Arial" pitchFamily="34" charset="0"/>
              <a:buNone/>
              <a:defRPr/>
            </a:pPr>
            <a:r>
              <a:rPr lang="en-GB" noProof="0" dirty="0">
                <a:solidFill>
                  <a:schemeClr val="tx1"/>
                </a:solidFill>
                <a:ea typeface="+mn-ea"/>
                <a:cs typeface="+mn-cs"/>
              </a:rPr>
              <a:t>An inclusive cluster of schools with good results in achievement</a:t>
            </a:r>
          </a:p>
        </p:txBody>
      </p:sp>
      <p:sp>
        <p:nvSpPr>
          <p:cNvPr id="4" name="Slide Number Placeholder 3"/>
          <p:cNvSpPr>
            <a:spLocks noGrp="1"/>
          </p:cNvSpPr>
          <p:nvPr>
            <p:ph type="sldNum" sz="quarter" idx="10"/>
          </p:nvPr>
        </p:nvSpPr>
        <p:spPr/>
        <p:txBody>
          <a:bodyPr/>
          <a:lstStyle/>
          <a:p>
            <a:fld id="{EFA52357-C521-E146-9849-DB3622CBF4DE}" type="slidenum">
              <a:rPr lang="en-GB" noProof="0" smtClean="0"/>
              <a:t>1</a:t>
            </a:fld>
            <a:endParaRPr lang="en-GB" noProof="0" dirty="0"/>
          </a:p>
        </p:txBody>
      </p:sp>
    </p:spTree>
    <p:extLst>
      <p:ext uri="{BB962C8B-B14F-4D97-AF65-F5344CB8AC3E}">
        <p14:creationId xmlns:p14="http://schemas.microsoft.com/office/powerpoint/2010/main" val="3363662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Inclusion.</a:t>
            </a:r>
            <a:r>
              <a:rPr lang="en-GB" baseline="0" noProof="0" dirty="0"/>
              <a:t> How? (2)</a:t>
            </a:r>
            <a:endParaRPr lang="en-GB" noProof="0" dirty="0"/>
          </a:p>
          <a:p>
            <a:r>
              <a:rPr lang="en-GB" noProof="0" dirty="0"/>
              <a:t>Table with two columns. The first column is titled 'From Scholar Integration/Special Education', the second is titled 'To Scholar inclusion/inclusive education'.</a:t>
            </a:r>
          </a:p>
          <a:p>
            <a:r>
              <a:rPr lang="en-GB" noProof="0" dirty="0"/>
              <a:t>From Special Educational Needs: To Education for all;</a:t>
            </a:r>
          </a:p>
          <a:p>
            <a:r>
              <a:rPr lang="en-GB" noProof="0" dirty="0"/>
              <a:t>From additional measures to respond to special students: to the response to the educational needs for all children and young people;</a:t>
            </a:r>
          </a:p>
          <a:p>
            <a:r>
              <a:rPr lang="en-GB" noProof="0" dirty="0"/>
              <a:t>From the child-centred perspective: to the perspective-centred curriculum;</a:t>
            </a:r>
          </a:p>
          <a:p>
            <a:r>
              <a:rPr lang="en-GB" noProof="0" dirty="0"/>
              <a:t>From focus on student: to focus on class;</a:t>
            </a:r>
          </a:p>
          <a:p>
            <a:r>
              <a:rPr lang="en-GB" noProof="0" dirty="0"/>
              <a:t>From the programme for students: to strategies for teachers.</a:t>
            </a:r>
            <a:endParaRPr lang="en-GB" noProof="0" dirty="0"/>
          </a:p>
        </p:txBody>
      </p:sp>
      <p:sp>
        <p:nvSpPr>
          <p:cNvPr id="4" name="Slide Number Placeholder 3"/>
          <p:cNvSpPr>
            <a:spLocks noGrp="1"/>
          </p:cNvSpPr>
          <p:nvPr>
            <p:ph type="sldNum" sz="quarter" idx="10"/>
          </p:nvPr>
        </p:nvSpPr>
        <p:spPr/>
        <p:txBody>
          <a:bodyPr/>
          <a:lstStyle/>
          <a:p>
            <a:fld id="{EFA52357-C521-E146-9849-DB3622CBF4DE}" type="slidenum">
              <a:rPr lang="en-GB" noProof="0" smtClean="0"/>
              <a:t>10</a:t>
            </a:fld>
            <a:endParaRPr lang="en-GB" noProof="0" dirty="0"/>
          </a:p>
        </p:txBody>
      </p:sp>
    </p:spTree>
    <p:extLst>
      <p:ext uri="{BB962C8B-B14F-4D97-AF65-F5344CB8AC3E}">
        <p14:creationId xmlns:p14="http://schemas.microsoft.com/office/powerpoint/2010/main" val="98427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defRPr/>
            </a:pPr>
            <a:r>
              <a:rPr lang="en-GB" sz="2400" kern="1200" noProof="0" dirty="0">
                <a:solidFill>
                  <a:schemeClr val="tx1"/>
                </a:solidFill>
                <a:latin typeface="+mn-lt"/>
                <a:ea typeface="+mn-ea"/>
                <a:cs typeface="+mn-cs"/>
              </a:rPr>
              <a:t>Practice</a:t>
            </a:r>
            <a:r>
              <a:rPr lang="en-GB" sz="2400" kern="1200" baseline="0" noProof="0" dirty="0">
                <a:solidFill>
                  <a:schemeClr val="tx1"/>
                </a:solidFill>
                <a:latin typeface="+mn-lt"/>
                <a:ea typeface="+mn-ea"/>
                <a:cs typeface="+mn-cs"/>
              </a:rPr>
              <a:t> (1)</a:t>
            </a:r>
            <a:endParaRPr lang="en-GB" sz="2400" kern="1200" noProof="0" dirty="0">
              <a:solidFill>
                <a:schemeClr val="tx1"/>
              </a:solidFill>
              <a:latin typeface="+mn-lt"/>
              <a:ea typeface="+mn-ea"/>
              <a:cs typeface="+mn-cs"/>
            </a:endParaRPr>
          </a:p>
          <a:p>
            <a:pPr fontAlgn="auto">
              <a:spcBef>
                <a:spcPts val="600"/>
              </a:spcBef>
              <a:spcAft>
                <a:spcPts val="600"/>
              </a:spcAft>
              <a:buFont typeface="Arial" pitchFamily="34" charset="0"/>
              <a:buChar char="•"/>
              <a:defRPr/>
            </a:pPr>
            <a:r>
              <a:rPr lang="en-GB" sz="1200" noProof="0" dirty="0">
                <a:solidFill>
                  <a:schemeClr val="tx1"/>
                </a:solidFill>
                <a:ea typeface="+mn-ea"/>
                <a:cs typeface="+mn-cs"/>
              </a:rPr>
              <a:t>Strengthening the fundamental disciplines – For students of the first four years, is intended to strengthen and improve learning in the disciplines of Portuguese and Mathematics as fundamental structuring in junior high school. Would be of three types: a) individualized and/or small group support; b) Second teacher in the classroom; c) study support. </a:t>
            </a:r>
          </a:p>
          <a:p>
            <a:pPr fontAlgn="auto">
              <a:spcBef>
                <a:spcPts val="600"/>
              </a:spcBef>
              <a:spcAft>
                <a:spcPts val="600"/>
              </a:spcAft>
              <a:buFont typeface="Arial" pitchFamily="34" charset="0"/>
              <a:buChar char="•"/>
              <a:defRPr/>
            </a:pPr>
            <a:r>
              <a:rPr lang="en-GB" sz="1200" noProof="0" dirty="0">
                <a:solidFill>
                  <a:schemeClr val="tx1"/>
                </a:solidFill>
                <a:ea typeface="+mn-ea"/>
                <a:cs typeface="+mn-cs"/>
              </a:rPr>
              <a:t>Maths intervention plan - create groups of students on the basis of the levels of learning throughout the year, with assistance where possible, in the classroom and/or at Maths Lab; optimization of school study support; links between cycles (1st, 2nd and 3rd cycles) to different disciplines, Portuguese, Visual Education and Technological education. </a:t>
            </a:r>
          </a:p>
          <a:p>
            <a:endParaRPr lang="da-DK" dirty="0"/>
          </a:p>
        </p:txBody>
      </p:sp>
      <p:sp>
        <p:nvSpPr>
          <p:cNvPr id="4" name="Slide Number Placeholder 3"/>
          <p:cNvSpPr>
            <a:spLocks noGrp="1"/>
          </p:cNvSpPr>
          <p:nvPr>
            <p:ph type="sldNum" sz="quarter" idx="10"/>
          </p:nvPr>
        </p:nvSpPr>
        <p:spPr/>
        <p:txBody>
          <a:bodyPr/>
          <a:lstStyle/>
          <a:p>
            <a:fld id="{EFA52357-C521-E146-9849-DB3622CBF4DE}" type="slidenum">
              <a:rPr lang="en-GB" noProof="0" smtClean="0"/>
              <a:t>11</a:t>
            </a:fld>
            <a:endParaRPr lang="en-GB" noProof="0" dirty="0"/>
          </a:p>
        </p:txBody>
      </p:sp>
    </p:spTree>
    <p:extLst>
      <p:ext uri="{BB962C8B-B14F-4D97-AF65-F5344CB8AC3E}">
        <p14:creationId xmlns:p14="http://schemas.microsoft.com/office/powerpoint/2010/main" val="75578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Practice (2)</a:t>
            </a:r>
          </a:p>
          <a:p>
            <a:pPr>
              <a:spcBef>
                <a:spcPts val="1800"/>
              </a:spcBef>
              <a:spcAft>
                <a:spcPts val="600"/>
              </a:spcAft>
            </a:pPr>
            <a:r>
              <a:rPr lang="en-GB" sz="1200" noProof="0" dirty="0">
                <a:solidFill>
                  <a:schemeClr val="tx1"/>
                </a:solidFill>
                <a:latin typeface="Century Gothic" charset="0"/>
              </a:rPr>
              <a:t>Reading and writing - This action aims to, in a first approach, improve learning of reading and writing skills of students at the end of the second and third cycles and will support the streamlining of tasks leading to the improvement of the learning of students, through differentiated pedagogy in the classroom and a second teacher in one of the classes. </a:t>
            </a:r>
          </a:p>
          <a:p>
            <a:pPr>
              <a:spcBef>
                <a:spcPts val="1800"/>
              </a:spcBef>
              <a:spcAft>
                <a:spcPts val="600"/>
              </a:spcAft>
            </a:pPr>
            <a:r>
              <a:rPr lang="en-GB" sz="1200" noProof="0" dirty="0">
                <a:solidFill>
                  <a:schemeClr val="tx1"/>
                </a:solidFill>
                <a:latin typeface="Century Gothic" charset="0"/>
              </a:rPr>
              <a:t>X-class - The constitution of the class X is based on the existence of students with low levels of educational attainment, at risk of retention and lack of motivation for school activities. These classes have two teachers working together in some subjects to prevent retention and potentiate learning.</a:t>
            </a:r>
            <a:endParaRPr lang="en-GB" noProof="0" dirty="0">
              <a:solidFill>
                <a:schemeClr val="tx1"/>
              </a:solidFill>
              <a:latin typeface="Century Gothic" charset="0"/>
            </a:endParaRPr>
          </a:p>
        </p:txBody>
      </p:sp>
      <p:sp>
        <p:nvSpPr>
          <p:cNvPr id="4" name="Slide Number Placeholder 3"/>
          <p:cNvSpPr>
            <a:spLocks noGrp="1"/>
          </p:cNvSpPr>
          <p:nvPr>
            <p:ph type="sldNum" sz="quarter" idx="10"/>
          </p:nvPr>
        </p:nvSpPr>
        <p:spPr/>
        <p:txBody>
          <a:bodyPr/>
          <a:lstStyle/>
          <a:p>
            <a:fld id="{EFA52357-C521-E146-9849-DB3622CBF4DE}" type="slidenum">
              <a:rPr lang="en-GB" noProof="0" smtClean="0"/>
              <a:t>12</a:t>
            </a:fld>
            <a:endParaRPr lang="en-GB" noProof="0" dirty="0"/>
          </a:p>
        </p:txBody>
      </p:sp>
    </p:spTree>
    <p:extLst>
      <p:ext uri="{BB962C8B-B14F-4D97-AF65-F5344CB8AC3E}">
        <p14:creationId xmlns:p14="http://schemas.microsoft.com/office/powerpoint/2010/main" val="50877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Practice (3)</a:t>
            </a:r>
          </a:p>
          <a:p>
            <a:pPr fontAlgn="auto">
              <a:spcBef>
                <a:spcPts val="1200"/>
              </a:spcBef>
              <a:spcAft>
                <a:spcPts val="0"/>
              </a:spcAft>
              <a:buFont typeface="Arial" pitchFamily="34" charset="0"/>
              <a:buChar char="•"/>
              <a:defRPr/>
            </a:pPr>
            <a:r>
              <a:rPr lang="en-GB" sz="1200" noProof="0" dirty="0">
                <a:solidFill>
                  <a:schemeClr val="tx1"/>
                </a:solidFill>
                <a:ea typeface="+mn-ea"/>
                <a:cs typeface="+mn-cs"/>
              </a:rPr>
              <a:t>Pedagogical intervision - Observation of classes with the supervision cycle application to share and reflect on practices, (and) pedagogy and school methodologies in order to improve the teaching-learning process. Pedagogical meetings between teaching cycles, allowing the articulation between cycles. Pedagogical conversations: informal moments of sharing and reflection on different topics and pedagogical experiences. Collaborative mural of reflection and sharing: dissemination of practices, strategies and methodologies. Training the teachers that wish to attend. </a:t>
            </a:r>
          </a:p>
          <a:p>
            <a:pPr fontAlgn="auto">
              <a:spcBef>
                <a:spcPts val="1200"/>
              </a:spcBef>
              <a:spcAft>
                <a:spcPts val="0"/>
              </a:spcAft>
              <a:buFont typeface="Arial" pitchFamily="34" charset="0"/>
              <a:buChar char="•"/>
              <a:defRPr/>
            </a:pPr>
            <a:r>
              <a:rPr lang="en-GB" sz="1200" noProof="0" dirty="0">
                <a:solidFill>
                  <a:schemeClr val="tx1"/>
                </a:solidFill>
                <a:ea typeface="+mn-ea"/>
                <a:cs typeface="+mn-cs"/>
              </a:rPr>
              <a:t>The Bridge - With this project we intend to intervene with students who show inappropriate behaviours, inside or outside the classroom, through two ways: use of mediation office and opening of mentoring processes.</a:t>
            </a:r>
          </a:p>
        </p:txBody>
      </p:sp>
      <p:sp>
        <p:nvSpPr>
          <p:cNvPr id="4" name="Slide Number Placeholder 3"/>
          <p:cNvSpPr>
            <a:spLocks noGrp="1"/>
          </p:cNvSpPr>
          <p:nvPr>
            <p:ph type="sldNum" sz="quarter" idx="10"/>
          </p:nvPr>
        </p:nvSpPr>
        <p:spPr/>
        <p:txBody>
          <a:bodyPr/>
          <a:lstStyle/>
          <a:p>
            <a:fld id="{EFA52357-C521-E146-9849-DB3622CBF4DE}" type="slidenum">
              <a:rPr lang="en-GB" noProof="0" smtClean="0"/>
              <a:t>13</a:t>
            </a:fld>
            <a:endParaRPr lang="en-GB" noProof="0" dirty="0"/>
          </a:p>
        </p:txBody>
      </p:sp>
    </p:spTree>
    <p:extLst>
      <p:ext uri="{BB962C8B-B14F-4D97-AF65-F5344CB8AC3E}">
        <p14:creationId xmlns:p14="http://schemas.microsoft.com/office/powerpoint/2010/main" val="129285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Practice (4)</a:t>
            </a:r>
          </a:p>
          <a:p>
            <a:pPr fontAlgn="auto">
              <a:spcBef>
                <a:spcPts val="1800"/>
              </a:spcBef>
              <a:spcAft>
                <a:spcPts val="600"/>
              </a:spcAft>
              <a:buFont typeface="Arial" pitchFamily="34" charset="0"/>
              <a:buChar char="•"/>
              <a:defRPr/>
            </a:pPr>
            <a:r>
              <a:rPr lang="en-GB" sz="1200" noProof="0" dirty="0">
                <a:solidFill>
                  <a:schemeClr val="tx1"/>
                </a:solidFill>
                <a:ea typeface="+mn-ea"/>
                <a:cs typeface="+mn-cs"/>
              </a:rPr>
              <a:t>Affections - Diagnosis, prevention and intervention on absenteeism and early school disruption in the schools grouping, throughout the school year. </a:t>
            </a:r>
          </a:p>
          <a:p>
            <a:pPr fontAlgn="auto">
              <a:spcBef>
                <a:spcPts val="1800"/>
              </a:spcBef>
              <a:spcAft>
                <a:spcPts val="600"/>
              </a:spcAft>
              <a:buFont typeface="Arial" pitchFamily="34" charset="0"/>
              <a:buChar char="•"/>
              <a:defRPr/>
            </a:pPr>
            <a:r>
              <a:rPr lang="en-GB" sz="1200" noProof="0" dirty="0">
                <a:solidFill>
                  <a:schemeClr val="tx1"/>
                </a:solidFill>
                <a:ea typeface="+mn-ea"/>
                <a:cs typeface="+mn-cs"/>
              </a:rPr>
              <a:t>Animate the “Know Be and Know to Be” - This action targets the students, and the recreational space is the location chosen for its implementation. Develops daily activities in order to enhance the personal and social development of the students, and at the same time contributes to the prevention of indiscipline outside the classroom. The organizer acts primarily on streamlining the recreational space, seeking to involve them in activities/projects playful character journals and training, identifying and intervening on potential disruptive behaviours and/or risk. </a:t>
            </a:r>
            <a:endParaRPr lang="en-GB" noProof="0" dirty="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EFA52357-C521-E146-9849-DB3622CBF4DE}" type="slidenum">
              <a:rPr lang="en-GB" noProof="0" smtClean="0"/>
              <a:t>14</a:t>
            </a:fld>
            <a:endParaRPr lang="en-GB" noProof="0" dirty="0"/>
          </a:p>
        </p:txBody>
      </p:sp>
    </p:spTree>
    <p:extLst>
      <p:ext uri="{BB962C8B-B14F-4D97-AF65-F5344CB8AC3E}">
        <p14:creationId xmlns:p14="http://schemas.microsoft.com/office/powerpoint/2010/main" val="107812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defRPr/>
            </a:pPr>
            <a:r>
              <a:rPr lang="en-GB" sz="1800" kern="1200" noProof="0" dirty="0">
                <a:solidFill>
                  <a:schemeClr val="tx1"/>
                </a:solidFill>
                <a:latin typeface="+mn-lt"/>
                <a:ea typeface="+mn-ea"/>
                <a:cs typeface="+mn-cs"/>
              </a:rPr>
              <a:t>What we have learned: Key points</a:t>
            </a:r>
          </a:p>
          <a:p>
            <a:pPr fontAlgn="auto">
              <a:spcAft>
                <a:spcPts val="0"/>
              </a:spcAft>
              <a:buFont typeface="Arial" pitchFamily="34" charset="0"/>
              <a:buChar char="•"/>
              <a:defRPr/>
            </a:pPr>
            <a:r>
              <a:rPr lang="en-GB" noProof="0" dirty="0">
                <a:solidFill>
                  <a:schemeClr val="tx1">
                    <a:lumMod val="50000"/>
                    <a:lumOff val="50000"/>
                  </a:schemeClr>
                </a:solidFill>
                <a:ea typeface="+mn-ea"/>
                <a:cs typeface="+mn-cs"/>
              </a:rPr>
              <a:t>Learning environment</a:t>
            </a:r>
          </a:p>
          <a:p>
            <a:pPr fontAlgn="auto">
              <a:spcAft>
                <a:spcPts val="0"/>
              </a:spcAft>
              <a:buFont typeface="Arial" pitchFamily="34" charset="0"/>
              <a:buChar char="•"/>
              <a:defRPr/>
            </a:pPr>
            <a:r>
              <a:rPr lang="en-GB" noProof="0" dirty="0">
                <a:solidFill>
                  <a:schemeClr val="tx1">
                    <a:lumMod val="50000"/>
                    <a:lumOff val="50000"/>
                  </a:schemeClr>
                </a:solidFill>
                <a:ea typeface="+mn-ea"/>
                <a:cs typeface="+mn-cs"/>
              </a:rPr>
              <a:t>Emphasis on teaching and learning</a:t>
            </a:r>
          </a:p>
          <a:p>
            <a:pPr fontAlgn="auto">
              <a:spcAft>
                <a:spcPts val="0"/>
              </a:spcAft>
              <a:buFont typeface="Arial" pitchFamily="34" charset="0"/>
              <a:buChar char="•"/>
              <a:defRPr/>
            </a:pPr>
            <a:r>
              <a:rPr lang="en-GB" noProof="0" dirty="0">
                <a:solidFill>
                  <a:schemeClr val="tx1">
                    <a:lumMod val="50000"/>
                    <a:lumOff val="50000"/>
                  </a:schemeClr>
                </a:solidFill>
                <a:ea typeface="+mn-ea"/>
                <a:cs typeface="+mn-cs"/>
              </a:rPr>
              <a:t>Teaching with intention</a:t>
            </a:r>
          </a:p>
          <a:p>
            <a:pPr fontAlgn="auto">
              <a:spcAft>
                <a:spcPts val="0"/>
              </a:spcAft>
              <a:buFont typeface="Arial" pitchFamily="34" charset="0"/>
              <a:buChar char="•"/>
              <a:defRPr/>
            </a:pPr>
            <a:r>
              <a:rPr lang="en-GB" noProof="0" dirty="0">
                <a:solidFill>
                  <a:schemeClr val="tx1">
                    <a:lumMod val="50000"/>
                    <a:lumOff val="50000"/>
                  </a:schemeClr>
                </a:solidFill>
                <a:ea typeface="+mn-ea"/>
                <a:cs typeface="+mn-cs"/>
              </a:rPr>
              <a:t>High expectations</a:t>
            </a:r>
          </a:p>
          <a:p>
            <a:pPr fontAlgn="auto">
              <a:spcAft>
                <a:spcPts val="0"/>
              </a:spcAft>
              <a:buFont typeface="Arial" pitchFamily="34" charset="0"/>
              <a:buChar char="•"/>
              <a:defRPr/>
            </a:pPr>
            <a:r>
              <a:rPr lang="en-GB" noProof="0" dirty="0">
                <a:solidFill>
                  <a:schemeClr val="tx1">
                    <a:lumMod val="50000"/>
                    <a:lumOff val="50000"/>
                  </a:schemeClr>
                </a:solidFill>
                <a:ea typeface="+mn-ea"/>
                <a:cs typeface="+mn-cs"/>
              </a:rPr>
              <a:t>Positive reinforcement</a:t>
            </a:r>
          </a:p>
          <a:p>
            <a:pPr fontAlgn="auto">
              <a:spcAft>
                <a:spcPts val="0"/>
              </a:spcAft>
              <a:buFont typeface="Arial" pitchFamily="34" charset="0"/>
              <a:buChar char="•"/>
              <a:defRPr/>
            </a:pPr>
            <a:r>
              <a:rPr lang="en-GB" noProof="0" dirty="0">
                <a:solidFill>
                  <a:schemeClr val="tx1">
                    <a:lumMod val="50000"/>
                    <a:lumOff val="50000"/>
                  </a:schemeClr>
                </a:solidFill>
                <a:ea typeface="+mn-ea"/>
                <a:cs typeface="+mn-cs"/>
              </a:rPr>
              <a:t>Monitoring the progress</a:t>
            </a:r>
          </a:p>
          <a:p>
            <a:pPr fontAlgn="auto">
              <a:spcAft>
                <a:spcPts val="0"/>
              </a:spcAft>
              <a:buFont typeface="Arial" pitchFamily="34" charset="0"/>
              <a:buChar char="•"/>
              <a:defRPr/>
            </a:pPr>
            <a:r>
              <a:rPr lang="en-GB" noProof="0" dirty="0">
                <a:solidFill>
                  <a:schemeClr val="tx1">
                    <a:lumMod val="50000"/>
                    <a:lumOff val="50000"/>
                  </a:schemeClr>
                </a:solidFill>
                <a:ea typeface="+mn-ea"/>
                <a:cs typeface="+mn-cs"/>
              </a:rPr>
              <a:t>Family-school partnership</a:t>
            </a:r>
          </a:p>
          <a:p>
            <a:pPr fontAlgn="auto">
              <a:spcAft>
                <a:spcPts val="0"/>
              </a:spcAft>
              <a:buFont typeface="Arial" pitchFamily="34" charset="0"/>
              <a:buChar char="•"/>
              <a:defRPr/>
            </a:pPr>
            <a:r>
              <a:rPr lang="en-GB" noProof="0" dirty="0">
                <a:solidFill>
                  <a:schemeClr val="tx1">
                    <a:lumMod val="50000"/>
                    <a:lumOff val="50000"/>
                  </a:schemeClr>
                </a:solidFill>
                <a:ea typeface="+mn-ea"/>
                <a:cs typeface="+mn-cs"/>
              </a:rPr>
              <a:t>Leadership</a:t>
            </a:r>
          </a:p>
          <a:p>
            <a:pPr fontAlgn="auto">
              <a:spcAft>
                <a:spcPts val="0"/>
              </a:spcAft>
              <a:buFont typeface="Arial" pitchFamily="34" charset="0"/>
              <a:buChar char="•"/>
              <a:defRPr/>
            </a:pPr>
            <a:r>
              <a:rPr lang="en-GB" noProof="0" dirty="0">
                <a:solidFill>
                  <a:schemeClr val="tx1">
                    <a:lumMod val="50000"/>
                    <a:lumOff val="50000"/>
                  </a:schemeClr>
                </a:solidFill>
                <a:ea typeface="+mn-ea"/>
                <a:cs typeface="+mn-cs"/>
              </a:rPr>
              <a:t>Vision and shared goals</a:t>
            </a:r>
          </a:p>
          <a:p>
            <a:pPr fontAlgn="auto">
              <a:spcAft>
                <a:spcPts val="0"/>
              </a:spcAft>
              <a:buFont typeface="Arial" pitchFamily="34" charset="0"/>
              <a:buChar char="•"/>
              <a:defRPr/>
            </a:pPr>
            <a:r>
              <a:rPr lang="en-GB" noProof="0" dirty="0">
                <a:solidFill>
                  <a:schemeClr val="tx1">
                    <a:lumMod val="50000"/>
                    <a:lumOff val="50000"/>
                  </a:schemeClr>
                </a:solidFill>
                <a:ea typeface="+mn-ea"/>
                <a:cs typeface="+mn-cs"/>
              </a:rPr>
              <a:t>Learning organization</a:t>
            </a:r>
          </a:p>
          <a:p>
            <a:pPr fontAlgn="auto">
              <a:spcAft>
                <a:spcPts val="0"/>
              </a:spcAft>
              <a:buFont typeface="Arial" pitchFamily="34" charset="0"/>
              <a:buChar char="•"/>
              <a:defRPr/>
            </a:pPr>
            <a:r>
              <a:rPr lang="en-GB" noProof="0" dirty="0">
                <a:solidFill>
                  <a:schemeClr val="tx1">
                    <a:lumMod val="50000"/>
                    <a:lumOff val="50000"/>
                  </a:schemeClr>
                </a:solidFill>
                <a:ea typeface="+mn-ea"/>
                <a:cs typeface="+mn-cs"/>
              </a:rPr>
              <a:t>Monitoring, (self)regulation and improvement of the work in the classroom </a:t>
            </a:r>
          </a:p>
        </p:txBody>
      </p:sp>
      <p:sp>
        <p:nvSpPr>
          <p:cNvPr id="4" name="Slide Number Placeholder 3"/>
          <p:cNvSpPr>
            <a:spLocks noGrp="1"/>
          </p:cNvSpPr>
          <p:nvPr>
            <p:ph type="sldNum" sz="quarter" idx="10"/>
          </p:nvPr>
        </p:nvSpPr>
        <p:spPr/>
        <p:txBody>
          <a:bodyPr/>
          <a:lstStyle/>
          <a:p>
            <a:fld id="{EFA52357-C521-E146-9849-DB3622CBF4DE}" type="slidenum">
              <a:rPr lang="en-US" smtClean="0"/>
              <a:t>15</a:t>
            </a:fld>
            <a:endParaRPr lang="en-US" dirty="0"/>
          </a:p>
        </p:txBody>
      </p:sp>
    </p:spTree>
    <p:extLst>
      <p:ext uri="{BB962C8B-B14F-4D97-AF65-F5344CB8AC3E}">
        <p14:creationId xmlns:p14="http://schemas.microsoft.com/office/powerpoint/2010/main" val="4179951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Learning environment</a:t>
            </a:r>
          </a:p>
          <a:p>
            <a:r>
              <a:rPr lang="en-GB" noProof="0" dirty="0"/>
              <a:t>The diagram shows key features of the learning environment – a nice atmosphere of trust and openness; climate of collaboration and mutual aid; risk-taking and innovation and an ordered and secure classroom/school</a:t>
            </a:r>
            <a:endParaRPr lang="en-GB" noProof="0" dirty="0"/>
          </a:p>
        </p:txBody>
      </p:sp>
      <p:sp>
        <p:nvSpPr>
          <p:cNvPr id="4" name="Slide Number Placeholder 3"/>
          <p:cNvSpPr>
            <a:spLocks noGrp="1"/>
          </p:cNvSpPr>
          <p:nvPr>
            <p:ph type="sldNum" sz="quarter" idx="10"/>
          </p:nvPr>
        </p:nvSpPr>
        <p:spPr/>
        <p:txBody>
          <a:bodyPr/>
          <a:lstStyle/>
          <a:p>
            <a:fld id="{EFA52357-C521-E146-9849-DB3622CBF4DE}" type="slidenum">
              <a:rPr lang="en-US" smtClean="0"/>
              <a:t>16</a:t>
            </a:fld>
            <a:endParaRPr lang="en-US" dirty="0"/>
          </a:p>
        </p:txBody>
      </p:sp>
    </p:spTree>
    <p:extLst>
      <p:ext uri="{BB962C8B-B14F-4D97-AF65-F5344CB8AC3E}">
        <p14:creationId xmlns:p14="http://schemas.microsoft.com/office/powerpoint/2010/main" val="2122087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Emphasis on teaching and learning</a:t>
            </a:r>
          </a:p>
          <a:p>
            <a:r>
              <a:rPr lang="en-US" dirty="0"/>
              <a:t>The diagram shows how the school emphasizes teaching and learning:</a:t>
            </a:r>
          </a:p>
          <a:p>
            <a:r>
              <a:rPr lang="en-US" dirty="0"/>
              <a:t>Identification of essential content</a:t>
            </a:r>
          </a:p>
          <a:p>
            <a:r>
              <a:rPr lang="en-US" dirty="0"/>
              <a:t>Focus on maximizing learning</a:t>
            </a:r>
          </a:p>
          <a:p>
            <a:r>
              <a:rPr lang="en-US" dirty="0"/>
              <a:t>Pedagogical differentiation</a:t>
            </a:r>
          </a:p>
          <a:p>
            <a:r>
              <a:rPr lang="en-US" dirty="0"/>
              <a:t>Strategies of diversification</a:t>
            </a:r>
          </a:p>
        </p:txBody>
      </p:sp>
      <p:sp>
        <p:nvSpPr>
          <p:cNvPr id="4" name="Slide Number Placeholder 3"/>
          <p:cNvSpPr>
            <a:spLocks noGrp="1"/>
          </p:cNvSpPr>
          <p:nvPr>
            <p:ph type="sldNum" sz="quarter" idx="10"/>
          </p:nvPr>
        </p:nvSpPr>
        <p:spPr/>
        <p:txBody>
          <a:bodyPr/>
          <a:lstStyle/>
          <a:p>
            <a:fld id="{EFA52357-C521-E146-9849-DB3622CBF4DE}" type="slidenum">
              <a:rPr lang="en-US" smtClean="0"/>
              <a:t>17</a:t>
            </a:fld>
            <a:endParaRPr lang="en-US" dirty="0"/>
          </a:p>
        </p:txBody>
      </p:sp>
    </p:spTree>
    <p:extLst>
      <p:ext uri="{BB962C8B-B14F-4D97-AF65-F5344CB8AC3E}">
        <p14:creationId xmlns:p14="http://schemas.microsoft.com/office/powerpoint/2010/main" val="359350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Teaching with intention (1)</a:t>
            </a:r>
            <a:endParaRPr lang="en-GB" noProof="0" dirty="0"/>
          </a:p>
          <a:p>
            <a:r>
              <a:rPr lang="en-GB" noProof="0" dirty="0"/>
              <a:t>The diagram shows how the school teachers with intention:</a:t>
            </a:r>
          </a:p>
          <a:p>
            <a:r>
              <a:rPr lang="en-GB" noProof="0" dirty="0"/>
              <a:t>Clear definition of learning objectives – essential and secondary</a:t>
            </a:r>
          </a:p>
          <a:p>
            <a:pPr lvl="0" algn="l"/>
            <a:r>
              <a:rPr lang="en-GB" sz="1200" noProof="0" dirty="0"/>
              <a:t>Disclosure (negotiation) learning objectives with the students</a:t>
            </a:r>
          </a:p>
          <a:p>
            <a:pPr lvl="0" algn="l"/>
            <a:r>
              <a:rPr lang="en-GB" sz="1200" noProof="0" dirty="0"/>
              <a:t>Establish "bridges" with previous knowledge of students with knowledge of other curricular areas and with the daily life of the students -give meaning to learning.</a:t>
            </a:r>
          </a:p>
        </p:txBody>
      </p:sp>
      <p:sp>
        <p:nvSpPr>
          <p:cNvPr id="4" name="Slide Number Placeholder 3"/>
          <p:cNvSpPr>
            <a:spLocks noGrp="1"/>
          </p:cNvSpPr>
          <p:nvPr>
            <p:ph type="sldNum" sz="quarter" idx="10"/>
          </p:nvPr>
        </p:nvSpPr>
        <p:spPr/>
        <p:txBody>
          <a:bodyPr/>
          <a:lstStyle/>
          <a:p>
            <a:fld id="{EFA52357-C521-E146-9849-DB3622CBF4DE}" type="slidenum">
              <a:rPr lang="en-US" smtClean="0"/>
              <a:t>18</a:t>
            </a:fld>
            <a:endParaRPr lang="en-US" dirty="0"/>
          </a:p>
        </p:txBody>
      </p:sp>
    </p:spTree>
    <p:extLst>
      <p:ext uri="{BB962C8B-B14F-4D97-AF65-F5344CB8AC3E}">
        <p14:creationId xmlns:p14="http://schemas.microsoft.com/office/powerpoint/2010/main" val="4282305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Teaching with intention</a:t>
            </a:r>
            <a:r>
              <a:rPr lang="en-GB" baseline="0" noProof="0" dirty="0"/>
              <a:t> (2)</a:t>
            </a:r>
            <a:endParaRPr lang="en-GB" noProof="0" dirty="0"/>
          </a:p>
          <a:p>
            <a:r>
              <a:rPr lang="en-US" dirty="0"/>
              <a:t>The slide shows the need for high expectations: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Teachers with high expectations of their students convey that attitude (intentionally or not) and in general these students get better results than those of teachers whose expectations are 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Transmission of confidence and </a:t>
            </a:r>
            <a:r>
              <a:rPr lang="en-GB" sz="1200" noProof="0" dirty="0"/>
              <a:t>encouragement – no student should be left behind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aspirations and shared success </a:t>
            </a:r>
            <a:r>
              <a:rPr lang="en-GB" sz="1200" noProof="0" dirty="0"/>
              <a:t>criteria – establishment of commitments</a:t>
            </a:r>
            <a:endParaRPr lang="en-US" dirty="0"/>
          </a:p>
        </p:txBody>
      </p:sp>
      <p:sp>
        <p:nvSpPr>
          <p:cNvPr id="4" name="Slide Number Placeholder 3"/>
          <p:cNvSpPr>
            <a:spLocks noGrp="1"/>
          </p:cNvSpPr>
          <p:nvPr>
            <p:ph type="sldNum" sz="quarter" idx="10"/>
          </p:nvPr>
        </p:nvSpPr>
        <p:spPr/>
        <p:txBody>
          <a:bodyPr/>
          <a:lstStyle/>
          <a:p>
            <a:fld id="{EFA52357-C521-E146-9849-DB3622CBF4DE}" type="slidenum">
              <a:rPr lang="en-US" smtClean="0"/>
              <a:t>19</a:t>
            </a:fld>
            <a:endParaRPr lang="en-US" dirty="0"/>
          </a:p>
        </p:txBody>
      </p:sp>
    </p:spTree>
    <p:extLst>
      <p:ext uri="{BB962C8B-B14F-4D97-AF65-F5344CB8AC3E}">
        <p14:creationId xmlns:p14="http://schemas.microsoft.com/office/powerpoint/2010/main" val="316062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About the schools</a:t>
            </a:r>
            <a:r>
              <a:rPr lang="en-GB" baseline="0" noProof="0" dirty="0"/>
              <a:t> grouping</a:t>
            </a:r>
            <a:endParaRPr lang="en-GB" noProof="0" dirty="0"/>
          </a:p>
          <a:p>
            <a:pPr>
              <a:spcAft>
                <a:spcPts val="600"/>
              </a:spcAft>
            </a:pPr>
            <a:r>
              <a:rPr lang="en-GB" sz="1200" noProof="0" dirty="0">
                <a:solidFill>
                  <a:schemeClr val="tx1"/>
                </a:solidFill>
              </a:rPr>
              <a:t>The Agrupamento de Escolas (Schools Grouping) Ferreira de Castro is a schools cluster that includes five different schools located in the suburban area of Mem Martins, Sintra, 20 km away from Lisbon.</a:t>
            </a:r>
          </a:p>
          <a:p>
            <a:pPr>
              <a:spcAft>
                <a:spcPts val="600"/>
              </a:spcAft>
            </a:pPr>
            <a:r>
              <a:rPr lang="en-GB" sz="1200" noProof="0" dirty="0">
                <a:solidFill>
                  <a:schemeClr val="tx1"/>
                </a:solidFill>
              </a:rPr>
              <a:t>Middle and lower class communities, many of the students’ families have severe financial difficulties, due to unemployment. </a:t>
            </a:r>
          </a:p>
          <a:p>
            <a:pPr>
              <a:spcAft>
                <a:spcPts val="600"/>
              </a:spcAft>
            </a:pPr>
            <a:r>
              <a:rPr lang="en-GB" sz="1200" noProof="0" dirty="0">
                <a:solidFill>
                  <a:schemeClr val="tx1"/>
                </a:solidFill>
              </a:rPr>
              <a:t>Algueirão – Mem Martins is a community with 80,000 inhabitants, and a density of 2,500 inhabitants per square km. Therefore, there is overcrowding in our schools.</a:t>
            </a:r>
          </a:p>
        </p:txBody>
      </p:sp>
      <p:sp>
        <p:nvSpPr>
          <p:cNvPr id="4" name="Slide Number Placeholder 3"/>
          <p:cNvSpPr>
            <a:spLocks noGrp="1"/>
          </p:cNvSpPr>
          <p:nvPr>
            <p:ph type="sldNum" sz="quarter" idx="10"/>
          </p:nvPr>
        </p:nvSpPr>
        <p:spPr/>
        <p:txBody>
          <a:bodyPr/>
          <a:lstStyle/>
          <a:p>
            <a:fld id="{EFA52357-C521-E146-9849-DB3622CBF4DE}" type="slidenum">
              <a:rPr lang="en-GB" noProof="0" smtClean="0"/>
              <a:t>2</a:t>
            </a:fld>
            <a:endParaRPr lang="en-GB" noProof="0" dirty="0"/>
          </a:p>
        </p:txBody>
      </p:sp>
    </p:spTree>
    <p:extLst>
      <p:ext uri="{BB962C8B-B14F-4D97-AF65-F5344CB8AC3E}">
        <p14:creationId xmlns:p14="http://schemas.microsoft.com/office/powerpoint/2010/main" val="2157481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Positive reinforcement</a:t>
            </a:r>
          </a:p>
          <a:p>
            <a:r>
              <a:rPr lang="en-GB" noProof="0" dirty="0"/>
              <a:t>The diagram shows the actions taken to provide positive reinforcement;</a:t>
            </a:r>
          </a:p>
          <a:p>
            <a:r>
              <a:rPr lang="en-GB" noProof="0" dirty="0"/>
              <a:t>Provide quality feedback</a:t>
            </a:r>
          </a:p>
          <a:p>
            <a:pPr lvl="0" algn="l"/>
            <a:r>
              <a:rPr lang="en-GB" sz="1200" noProof="0" dirty="0"/>
              <a:t>Use of various forms of recognition of merit, behaviours and attitudes.</a:t>
            </a:r>
          </a:p>
          <a:p>
            <a:pPr lvl="0" algn="l"/>
            <a:r>
              <a:rPr lang="en-GB" sz="1200" noProof="0" dirty="0"/>
              <a:t>Involve parents in positive reinforcement</a:t>
            </a:r>
          </a:p>
          <a:p>
            <a:pPr lvl="0" algn="l"/>
            <a:r>
              <a:rPr lang="en-US" sz="1200" noProof="0" dirty="0"/>
              <a:t>Positive reinforcement statements: Excellent, Great improvement, Good job!, Perfect! 100%, Very creative!, You did it!</a:t>
            </a:r>
            <a:endParaRPr lang="en-GB" sz="1200" noProof="0" dirty="0"/>
          </a:p>
        </p:txBody>
      </p:sp>
      <p:sp>
        <p:nvSpPr>
          <p:cNvPr id="4" name="Slide Number Placeholder 3"/>
          <p:cNvSpPr>
            <a:spLocks noGrp="1"/>
          </p:cNvSpPr>
          <p:nvPr>
            <p:ph type="sldNum" sz="quarter" idx="10"/>
          </p:nvPr>
        </p:nvSpPr>
        <p:spPr/>
        <p:txBody>
          <a:bodyPr/>
          <a:lstStyle/>
          <a:p>
            <a:fld id="{EFA52357-C521-E146-9849-DB3622CBF4DE}" type="slidenum">
              <a:rPr lang="en-US" smtClean="0"/>
              <a:t>20</a:t>
            </a:fld>
            <a:endParaRPr lang="en-US" dirty="0"/>
          </a:p>
        </p:txBody>
      </p:sp>
    </p:spTree>
    <p:extLst>
      <p:ext uri="{BB962C8B-B14F-4D97-AF65-F5344CB8AC3E}">
        <p14:creationId xmlns:p14="http://schemas.microsoft.com/office/powerpoint/2010/main" val="628091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Monitoring of</a:t>
            </a:r>
            <a:r>
              <a:rPr lang="en-GB" baseline="0" noProof="0" dirty="0"/>
              <a:t> progress</a:t>
            </a:r>
            <a:endParaRPr lang="en-GB" noProof="0" dirty="0"/>
          </a:p>
          <a:p>
            <a:r>
              <a:rPr lang="en-GB" noProof="0" dirty="0"/>
              <a:t>The diagram sets out how progress is monitored: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latin typeface="+mn-lt"/>
                <a:cs typeface="Calibri"/>
              </a:rPr>
              <a:t>Systematic collection of information about the students’ learning – formative evaluation</a:t>
            </a:r>
            <a:endParaRPr lang="en-GB" sz="1200" noProof="0" dirty="0">
              <a:solidFill>
                <a:srgbClr val="000000">
                  <a:hueOff val="0"/>
                  <a:satOff val="0"/>
                  <a:lumOff val="0"/>
                  <a:alphaOff val="0"/>
                </a:srgbClr>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latin typeface="+mn-lt"/>
                <a:cs typeface="Calibri"/>
              </a:rPr>
              <a:t>Use of various assessment tools and techniques</a:t>
            </a:r>
            <a:endParaRPr lang="en-GB" sz="1200" noProof="0" dirty="0">
              <a:solidFill>
                <a:srgbClr val="000000">
                  <a:hueOff val="0"/>
                  <a:satOff val="0"/>
                  <a:lumOff val="0"/>
                  <a:alphaOff val="0"/>
                </a:srgbClr>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latin typeface="+mn-lt"/>
                <a:cs typeface="Calibri"/>
              </a:rPr>
              <a:t>Involvement of students in the evaluation – self, straight and co-evaluation </a:t>
            </a:r>
            <a:r>
              <a:rPr lang="en-GB" sz="1200" noProof="0" dirty="0">
                <a:latin typeface="+mn-lt"/>
                <a:cs typeface="Calibri"/>
              </a:rPr>
              <a:t>(use of headings)</a:t>
            </a: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rgbClr val="000000">
                    <a:hueOff val="0"/>
                    <a:satOff val="0"/>
                    <a:lumOff val="0"/>
                    <a:alphaOff val="0"/>
                  </a:srgbClr>
                </a:solidFill>
                <a:latin typeface="+mn-lt"/>
                <a:ea typeface="+mn-ea"/>
                <a:cs typeface="Calibri"/>
              </a:rPr>
              <a:t>Monitoring of success criteria with students</a:t>
            </a:r>
            <a:endParaRPr lang="en-GB" noProof="0" dirty="0"/>
          </a:p>
        </p:txBody>
      </p:sp>
      <p:sp>
        <p:nvSpPr>
          <p:cNvPr id="4" name="Slide Number Placeholder 3"/>
          <p:cNvSpPr>
            <a:spLocks noGrp="1"/>
          </p:cNvSpPr>
          <p:nvPr>
            <p:ph type="sldNum" sz="quarter" idx="10"/>
          </p:nvPr>
        </p:nvSpPr>
        <p:spPr/>
        <p:txBody>
          <a:bodyPr/>
          <a:lstStyle/>
          <a:p>
            <a:fld id="{EFA52357-C521-E146-9849-DB3622CBF4DE}" type="slidenum">
              <a:rPr lang="en-US" smtClean="0"/>
              <a:t>21</a:t>
            </a:fld>
            <a:endParaRPr lang="en-US" dirty="0"/>
          </a:p>
        </p:txBody>
      </p:sp>
    </p:spTree>
    <p:extLst>
      <p:ext uri="{BB962C8B-B14F-4D97-AF65-F5344CB8AC3E}">
        <p14:creationId xmlns:p14="http://schemas.microsoft.com/office/powerpoint/2010/main" val="93113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Family-school partnership</a:t>
            </a:r>
          </a:p>
          <a:p>
            <a:r>
              <a:rPr lang="en-GB" noProof="0" dirty="0"/>
              <a:t>The diagram shows aspects of family-school partnership: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latin typeface="+mn-lt"/>
                <a:cs typeface="Calibri"/>
              </a:rPr>
              <a:t>Learning increases when the schools encourage parents to stimulate the intellectual development of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latin typeface="+mn-lt"/>
                <a:cs typeface="Calibri"/>
              </a:rPr>
              <a:t>Submit concrete suggestions of things that parents can do to help the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latin typeface="+mn-lt"/>
                <a:cs typeface="Calibri"/>
              </a:rPr>
              <a:t>Parents need to hear success stories of their children</a:t>
            </a:r>
          </a:p>
          <a:p>
            <a:pPr marL="171450" indent="-171450">
              <a:buFont typeface="Arial" panose="020B0604020202020204" pitchFamily="34" charset="0"/>
              <a:buChar char="•"/>
            </a:pPr>
            <a:endParaRPr lang="en-GB" noProof="0" dirty="0"/>
          </a:p>
        </p:txBody>
      </p:sp>
      <p:sp>
        <p:nvSpPr>
          <p:cNvPr id="4" name="Slide Number Placeholder 3"/>
          <p:cNvSpPr>
            <a:spLocks noGrp="1"/>
          </p:cNvSpPr>
          <p:nvPr>
            <p:ph type="sldNum" sz="quarter" idx="10"/>
          </p:nvPr>
        </p:nvSpPr>
        <p:spPr/>
        <p:txBody>
          <a:bodyPr/>
          <a:lstStyle/>
          <a:p>
            <a:fld id="{EFA52357-C521-E146-9849-DB3622CBF4DE}" type="slidenum">
              <a:rPr lang="en-US" smtClean="0"/>
              <a:t>22</a:t>
            </a:fld>
            <a:endParaRPr lang="en-US" dirty="0"/>
          </a:p>
        </p:txBody>
      </p:sp>
    </p:spTree>
    <p:extLst>
      <p:ext uri="{BB962C8B-B14F-4D97-AF65-F5344CB8AC3E}">
        <p14:creationId xmlns:p14="http://schemas.microsoft.com/office/powerpoint/2010/main" val="3244198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Leadership</a:t>
            </a:r>
          </a:p>
          <a:p>
            <a:r>
              <a:rPr lang="en-GB" noProof="0" dirty="0"/>
              <a:t>The diagram highlights key aspects of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rgbClr val="000000">
                    <a:hueOff val="0"/>
                    <a:satOff val="0"/>
                    <a:lumOff val="0"/>
                    <a:alphaOff val="0"/>
                  </a:srgbClr>
                </a:solidFill>
                <a:latin typeface="+mn-lt"/>
                <a:ea typeface="+mn-ea"/>
                <a:cs typeface="+mn-cs"/>
              </a:rPr>
              <a:t>Shared work groups - planning and execution of activities</a:t>
            </a:r>
          </a:p>
          <a:p>
            <a:r>
              <a:rPr lang="en-GB" noProof="0" dirty="0"/>
              <a:t>Decision making by workgroups</a:t>
            </a:r>
          </a:p>
          <a:p>
            <a:r>
              <a:rPr lang="en-GB" noProof="0" dirty="0"/>
              <a:t>Commits in all decision making</a:t>
            </a:r>
          </a:p>
          <a:p>
            <a:r>
              <a:rPr lang="en-GB" noProof="0" dirty="0"/>
              <a:t>Constant (inter-)</a:t>
            </a:r>
            <a:r>
              <a:rPr lang="en-GB" baseline="0" noProof="0" dirty="0"/>
              <a:t> </a:t>
            </a:r>
            <a:r>
              <a:rPr lang="en-GB" noProof="0" dirty="0"/>
              <a:t>communication – updated information</a:t>
            </a:r>
          </a:p>
          <a:p>
            <a:r>
              <a:rPr lang="en-GB" noProof="0" dirty="0"/>
              <a:t>Shared responsibility for results achieved</a:t>
            </a:r>
          </a:p>
        </p:txBody>
      </p:sp>
      <p:sp>
        <p:nvSpPr>
          <p:cNvPr id="4" name="Slide Number Placeholder 3"/>
          <p:cNvSpPr>
            <a:spLocks noGrp="1"/>
          </p:cNvSpPr>
          <p:nvPr>
            <p:ph type="sldNum" sz="quarter" idx="10"/>
          </p:nvPr>
        </p:nvSpPr>
        <p:spPr/>
        <p:txBody>
          <a:bodyPr/>
          <a:lstStyle/>
          <a:p>
            <a:fld id="{EFA52357-C521-E146-9849-DB3622CBF4DE}" type="slidenum">
              <a:rPr lang="en-US" smtClean="0"/>
              <a:t>23</a:t>
            </a:fld>
            <a:endParaRPr lang="en-US" dirty="0"/>
          </a:p>
        </p:txBody>
      </p:sp>
    </p:spTree>
    <p:extLst>
      <p:ext uri="{BB962C8B-B14F-4D97-AF65-F5344CB8AC3E}">
        <p14:creationId xmlns:p14="http://schemas.microsoft.com/office/powerpoint/2010/main" val="3023059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Vision and shared goals</a:t>
            </a:r>
          </a:p>
          <a:p>
            <a:r>
              <a:rPr lang="en-GB" noProof="0" dirty="0"/>
              <a:t>The diagram shows what contributes to school vision and shared goals:</a:t>
            </a:r>
          </a:p>
          <a:p>
            <a:r>
              <a:rPr lang="en-GB" noProof="0" dirty="0"/>
              <a:t>Shared vision</a:t>
            </a:r>
          </a:p>
          <a:p>
            <a:r>
              <a:rPr lang="en-GB" noProof="0" dirty="0"/>
              <a:t>We instead of I</a:t>
            </a:r>
          </a:p>
          <a:p>
            <a:r>
              <a:rPr lang="en-GB" noProof="0" dirty="0"/>
              <a:t>Organization of work for goals and objectives of the school</a:t>
            </a:r>
          </a:p>
          <a:p>
            <a:r>
              <a:rPr lang="en-GB" noProof="0" dirty="0"/>
              <a:t>Predominance of forms of collaborative work</a:t>
            </a:r>
          </a:p>
        </p:txBody>
      </p:sp>
      <p:sp>
        <p:nvSpPr>
          <p:cNvPr id="4" name="Slide Number Placeholder 3"/>
          <p:cNvSpPr>
            <a:spLocks noGrp="1"/>
          </p:cNvSpPr>
          <p:nvPr>
            <p:ph type="sldNum" sz="quarter" idx="10"/>
          </p:nvPr>
        </p:nvSpPr>
        <p:spPr/>
        <p:txBody>
          <a:bodyPr/>
          <a:lstStyle/>
          <a:p>
            <a:fld id="{EFA52357-C521-E146-9849-DB3622CBF4DE}" type="slidenum">
              <a:rPr lang="en-US" smtClean="0"/>
              <a:t>24</a:t>
            </a:fld>
            <a:endParaRPr lang="en-US" dirty="0"/>
          </a:p>
        </p:txBody>
      </p:sp>
    </p:spTree>
    <p:extLst>
      <p:ext uri="{BB962C8B-B14F-4D97-AF65-F5344CB8AC3E}">
        <p14:creationId xmlns:p14="http://schemas.microsoft.com/office/powerpoint/2010/main" val="940391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Learning organisation</a:t>
            </a:r>
          </a:p>
          <a:p>
            <a:r>
              <a:rPr lang="en-GB" noProof="0" dirty="0"/>
              <a:t>The diagram explains work towards becoming a learning organization:</a:t>
            </a:r>
          </a:p>
          <a:p>
            <a:r>
              <a:rPr lang="en-GB" noProof="0" dirty="0"/>
              <a:t>Systematic reflections on teaching and learning</a:t>
            </a:r>
          </a:p>
          <a:p>
            <a:r>
              <a:rPr lang="en-GB" noProof="0" dirty="0"/>
              <a:t>Training that responds to identified needs</a:t>
            </a:r>
          </a:p>
          <a:p>
            <a:pPr lvl="0"/>
            <a:r>
              <a:rPr lang="en-GB" noProof="0" dirty="0">
                <a:latin typeface="+mn-lt"/>
                <a:cs typeface="Calibri"/>
              </a:rPr>
              <a:t>Identification and sharing of good practice models - note pairs’ lessons</a:t>
            </a:r>
            <a:endParaRPr lang="en-GB" noProof="0" dirty="0"/>
          </a:p>
          <a:p>
            <a:r>
              <a:rPr lang="en-GB" noProof="0" dirty="0"/>
              <a:t>Learning teachers</a:t>
            </a:r>
          </a:p>
        </p:txBody>
      </p:sp>
      <p:sp>
        <p:nvSpPr>
          <p:cNvPr id="4" name="Slide Number Placeholder 3"/>
          <p:cNvSpPr>
            <a:spLocks noGrp="1"/>
          </p:cNvSpPr>
          <p:nvPr>
            <p:ph type="sldNum" sz="quarter" idx="10"/>
          </p:nvPr>
        </p:nvSpPr>
        <p:spPr/>
        <p:txBody>
          <a:bodyPr/>
          <a:lstStyle/>
          <a:p>
            <a:fld id="{EFA52357-C521-E146-9849-DB3622CBF4DE}" type="slidenum">
              <a:rPr lang="en-US" smtClean="0"/>
              <a:t>25</a:t>
            </a:fld>
            <a:endParaRPr lang="en-US" dirty="0"/>
          </a:p>
        </p:txBody>
      </p:sp>
    </p:spTree>
    <p:extLst>
      <p:ext uri="{BB962C8B-B14F-4D97-AF65-F5344CB8AC3E}">
        <p14:creationId xmlns:p14="http://schemas.microsoft.com/office/powerpoint/2010/main" val="1982928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Monitoring, (self-)regulation</a:t>
            </a:r>
            <a:r>
              <a:rPr lang="en-GB" sz="1200" baseline="0" noProof="0" dirty="0"/>
              <a:t> and improvement of the work in the classroom</a:t>
            </a:r>
            <a:endParaRPr lang="en-GB" sz="1200" noProof="0" dirty="0"/>
          </a:p>
          <a:p>
            <a:r>
              <a:rPr lang="en-GB" noProof="0" dirty="0"/>
              <a:t>The diagram shows that monitoring, self-regulation and improvement work in the classroom consists of inter-related aspects of cooperative work, reflection and supervision</a:t>
            </a:r>
          </a:p>
        </p:txBody>
      </p:sp>
      <p:sp>
        <p:nvSpPr>
          <p:cNvPr id="4" name="Slide Number Placeholder 3"/>
          <p:cNvSpPr>
            <a:spLocks noGrp="1"/>
          </p:cNvSpPr>
          <p:nvPr>
            <p:ph type="sldNum" sz="quarter" idx="10"/>
          </p:nvPr>
        </p:nvSpPr>
        <p:spPr/>
        <p:txBody>
          <a:bodyPr/>
          <a:lstStyle/>
          <a:p>
            <a:fld id="{EFA52357-C521-E146-9849-DB3622CBF4DE}" type="slidenum">
              <a:rPr lang="en-US" smtClean="0"/>
              <a:t>26</a:t>
            </a:fld>
            <a:endParaRPr lang="en-US" dirty="0"/>
          </a:p>
        </p:txBody>
      </p:sp>
    </p:spTree>
    <p:extLst>
      <p:ext uri="{BB962C8B-B14F-4D97-AF65-F5344CB8AC3E}">
        <p14:creationId xmlns:p14="http://schemas.microsoft.com/office/powerpoint/2010/main" val="1084577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School images (2)</a:t>
            </a:r>
          </a:p>
          <a:p>
            <a:r>
              <a:rPr lang="en-GB" dirty="0"/>
              <a:t>Photos of the school</a:t>
            </a:r>
          </a:p>
        </p:txBody>
      </p:sp>
      <p:sp>
        <p:nvSpPr>
          <p:cNvPr id="4" name="Slide Number Placeholder 3"/>
          <p:cNvSpPr>
            <a:spLocks noGrp="1"/>
          </p:cNvSpPr>
          <p:nvPr>
            <p:ph type="sldNum" sz="quarter" idx="10"/>
          </p:nvPr>
        </p:nvSpPr>
        <p:spPr/>
        <p:txBody>
          <a:bodyPr/>
          <a:lstStyle/>
          <a:p>
            <a:fld id="{EFA52357-C521-E146-9849-DB3622CBF4DE}" type="slidenum">
              <a:rPr lang="en-GB" smtClean="0"/>
              <a:t>27</a:t>
            </a:fld>
            <a:endParaRPr lang="en-GB" dirty="0"/>
          </a:p>
        </p:txBody>
      </p:sp>
    </p:spTree>
    <p:extLst>
      <p:ext uri="{BB962C8B-B14F-4D97-AF65-F5344CB8AC3E}">
        <p14:creationId xmlns:p14="http://schemas.microsoft.com/office/powerpoint/2010/main" val="310597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School images</a:t>
            </a:r>
          </a:p>
          <a:p>
            <a:r>
              <a:rPr lang="en-IE" dirty="0"/>
              <a:t>Photos of the schools in the schools grouping</a:t>
            </a:r>
            <a:endParaRPr lang="da-DK" dirty="0"/>
          </a:p>
        </p:txBody>
      </p:sp>
      <p:sp>
        <p:nvSpPr>
          <p:cNvPr id="4" name="Slide Number Placeholder 3"/>
          <p:cNvSpPr>
            <a:spLocks noGrp="1"/>
          </p:cNvSpPr>
          <p:nvPr>
            <p:ph type="sldNum" sz="quarter" idx="10"/>
          </p:nvPr>
        </p:nvSpPr>
        <p:spPr/>
        <p:txBody>
          <a:bodyPr/>
          <a:lstStyle/>
          <a:p>
            <a:fld id="{EFA52357-C521-E146-9849-DB3622CBF4DE}" type="slidenum">
              <a:rPr lang="en-GB" noProof="0" smtClean="0"/>
              <a:t>3</a:t>
            </a:fld>
            <a:endParaRPr lang="en-GB" noProof="0" dirty="0"/>
          </a:p>
        </p:txBody>
      </p:sp>
    </p:spTree>
    <p:extLst>
      <p:ext uri="{BB962C8B-B14F-4D97-AF65-F5344CB8AC3E}">
        <p14:creationId xmlns:p14="http://schemas.microsoft.com/office/powerpoint/2010/main" val="263065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School statistics</a:t>
            </a:r>
          </a:p>
          <a:p>
            <a:pPr lvl="0"/>
            <a:r>
              <a:rPr lang="en-GB" sz="1200" noProof="0" dirty="0"/>
              <a:t>Lower secondary school: 10 to 15 years</a:t>
            </a:r>
          </a:p>
          <a:p>
            <a:pPr lvl="0"/>
            <a:r>
              <a:rPr lang="en-GB" sz="1200" noProof="0" dirty="0"/>
              <a:t>1,330 students</a:t>
            </a:r>
          </a:p>
          <a:p>
            <a:pPr lvl="0"/>
            <a:r>
              <a:rPr lang="en-GB" sz="1200" noProof="0" dirty="0"/>
              <a:t>Primary school: 6 to 10 years</a:t>
            </a:r>
          </a:p>
          <a:p>
            <a:pPr lvl="0"/>
            <a:r>
              <a:rPr lang="en-GB" sz="1200" noProof="0" dirty="0"/>
              <a:t>810 students</a:t>
            </a:r>
          </a:p>
          <a:p>
            <a:pPr lvl="0"/>
            <a:r>
              <a:rPr lang="en-GB" sz="1200" noProof="0" dirty="0"/>
              <a:t>Pre-school: 4 to 6 years</a:t>
            </a:r>
          </a:p>
          <a:p>
            <a:pPr lvl="0"/>
            <a:r>
              <a:rPr lang="en-GB" noProof="0" dirty="0"/>
              <a:t>254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187 teachers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169 international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45% subsidised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204 learners with special needs</a:t>
            </a: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endParaRPr lang="da-DK" dirty="0"/>
          </a:p>
        </p:txBody>
      </p:sp>
      <p:sp>
        <p:nvSpPr>
          <p:cNvPr id="4" name="Slide Number Placeholder 3"/>
          <p:cNvSpPr>
            <a:spLocks noGrp="1"/>
          </p:cNvSpPr>
          <p:nvPr>
            <p:ph type="sldNum" sz="quarter" idx="10"/>
          </p:nvPr>
        </p:nvSpPr>
        <p:spPr/>
        <p:txBody>
          <a:bodyPr/>
          <a:lstStyle/>
          <a:p>
            <a:fld id="{EFA52357-C521-E146-9849-DB3622CBF4DE}" type="slidenum">
              <a:rPr lang="en-GB" noProof="0" smtClean="0"/>
              <a:t>4</a:t>
            </a:fld>
            <a:endParaRPr lang="en-GB" noProof="0" dirty="0"/>
          </a:p>
        </p:txBody>
      </p:sp>
    </p:spTree>
    <p:extLst>
      <p:ext uri="{BB962C8B-B14F-4D97-AF65-F5344CB8AC3E}">
        <p14:creationId xmlns:p14="http://schemas.microsoft.com/office/powerpoint/2010/main" val="3632456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Educational Project</a:t>
            </a:r>
          </a:p>
          <a:p>
            <a:r>
              <a:rPr lang="en-GB" noProof="0" dirty="0">
                <a:solidFill>
                  <a:schemeClr val="tx1"/>
                </a:solidFill>
              </a:rPr>
              <a:t>the education of all students, giving them full training and contributing to its construction as conscious citizens of their own rights and responsibilities, promoting their inclusion</a:t>
            </a:r>
            <a:r>
              <a:rPr lang="en-GB" noProof="0" dirty="0"/>
              <a:t>. </a:t>
            </a:r>
          </a:p>
        </p:txBody>
      </p:sp>
      <p:sp>
        <p:nvSpPr>
          <p:cNvPr id="4" name="Slide Number Placeholder 3"/>
          <p:cNvSpPr>
            <a:spLocks noGrp="1"/>
          </p:cNvSpPr>
          <p:nvPr>
            <p:ph type="sldNum" sz="quarter" idx="10"/>
          </p:nvPr>
        </p:nvSpPr>
        <p:spPr/>
        <p:txBody>
          <a:bodyPr/>
          <a:lstStyle/>
          <a:p>
            <a:fld id="{EFA52357-C521-E146-9849-DB3622CBF4DE}" type="slidenum">
              <a:rPr lang="en-GB" noProof="0" smtClean="0"/>
              <a:t>5</a:t>
            </a:fld>
            <a:endParaRPr lang="en-GB" noProof="0" dirty="0"/>
          </a:p>
        </p:txBody>
      </p:sp>
    </p:spTree>
    <p:extLst>
      <p:ext uri="{BB962C8B-B14F-4D97-AF65-F5344CB8AC3E}">
        <p14:creationId xmlns:p14="http://schemas.microsoft.com/office/powerpoint/2010/main" val="205927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noProof="0" dirty="0"/>
              <a:t>Aims / Strategic goals</a:t>
            </a:r>
          </a:p>
          <a:p>
            <a:pPr lvl="0"/>
            <a:r>
              <a:rPr lang="en-GB" noProof="0" dirty="0">
                <a:solidFill>
                  <a:schemeClr val="tx1"/>
                </a:solidFill>
                <a:latin typeface="+mn-lt"/>
              </a:rPr>
              <a:t>F1 - Significantly improve the qualifications and working conditions of all elements of the school community;</a:t>
            </a:r>
          </a:p>
          <a:p>
            <a:pPr lvl="0"/>
            <a:r>
              <a:rPr lang="en-GB" noProof="0" dirty="0">
                <a:solidFill>
                  <a:schemeClr val="tx1"/>
                </a:solidFill>
                <a:latin typeface="+mn-lt"/>
              </a:rPr>
              <a:t>F2 - Build the autonomy of the group of schools under a shared management, with an effective articulation of the various agencies and services; </a:t>
            </a:r>
          </a:p>
          <a:p>
            <a:pPr lvl="0"/>
            <a:r>
              <a:rPr lang="en-GB" noProof="0" dirty="0">
                <a:solidFill>
                  <a:schemeClr val="tx1"/>
                </a:solidFill>
                <a:latin typeface="+mn-lt"/>
              </a:rPr>
              <a:t>F3 - Fully train students by increasing levels of success and fostering an academic and technological solid formation;</a:t>
            </a:r>
          </a:p>
          <a:p>
            <a:r>
              <a:rPr lang="en-GB" noProof="0" dirty="0">
                <a:solidFill>
                  <a:schemeClr val="tx1"/>
                </a:solidFill>
                <a:latin typeface="+mn-lt"/>
              </a:rPr>
              <a:t>F4 - Making the group of schools an institution with its own identity, intervenient and accepted full-fledged in the community.</a:t>
            </a:r>
            <a:endParaRPr lang="en-GB" noProof="0" dirty="0">
              <a:solidFill>
                <a:schemeClr val="tx1"/>
              </a:solidFill>
            </a:endParaRPr>
          </a:p>
        </p:txBody>
      </p:sp>
      <p:sp>
        <p:nvSpPr>
          <p:cNvPr id="4" name="Slide Number Placeholder 3"/>
          <p:cNvSpPr>
            <a:spLocks noGrp="1"/>
          </p:cNvSpPr>
          <p:nvPr>
            <p:ph type="sldNum" sz="quarter" idx="10"/>
          </p:nvPr>
        </p:nvSpPr>
        <p:spPr/>
        <p:txBody>
          <a:bodyPr/>
          <a:lstStyle/>
          <a:p>
            <a:fld id="{EFA52357-C521-E146-9849-DB3622CBF4DE}" type="slidenum">
              <a:rPr lang="en-GB" noProof="0" smtClean="0"/>
              <a:t>6</a:t>
            </a:fld>
            <a:endParaRPr lang="en-GB" noProof="0" dirty="0"/>
          </a:p>
        </p:txBody>
      </p:sp>
    </p:spTree>
    <p:extLst>
      <p:ext uri="{BB962C8B-B14F-4D97-AF65-F5344CB8AC3E}">
        <p14:creationId xmlns:p14="http://schemas.microsoft.com/office/powerpoint/2010/main" val="407997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noProof="0" dirty="0"/>
              <a:t>Priority School. Why?</a:t>
            </a:r>
          </a:p>
          <a:p>
            <a:r>
              <a:rPr lang="en-GB" noProof="0" dirty="0">
                <a:solidFill>
                  <a:schemeClr val="tx1"/>
                </a:solidFill>
              </a:rPr>
              <a:t>The social contexts in which schools operate can be constituted as enhancers of risk factors for failure in the normal education system, verifying that in territories social and economically degraded educational success is often lower than the national, and violence, indiscipline, abandonment, failure at school and child labour are some examples of how this degradation is manifested.</a:t>
            </a:r>
          </a:p>
        </p:txBody>
      </p:sp>
      <p:sp>
        <p:nvSpPr>
          <p:cNvPr id="4" name="Slide Number Placeholder 3"/>
          <p:cNvSpPr>
            <a:spLocks noGrp="1"/>
          </p:cNvSpPr>
          <p:nvPr>
            <p:ph type="sldNum" sz="quarter" idx="10"/>
          </p:nvPr>
        </p:nvSpPr>
        <p:spPr/>
        <p:txBody>
          <a:bodyPr/>
          <a:lstStyle/>
          <a:p>
            <a:fld id="{EFA52357-C521-E146-9849-DB3622CBF4DE}" type="slidenum">
              <a:rPr lang="en-GB" noProof="0" smtClean="0"/>
              <a:t>7</a:t>
            </a:fld>
            <a:endParaRPr lang="en-GB" noProof="0" dirty="0"/>
          </a:p>
        </p:txBody>
      </p:sp>
    </p:spTree>
    <p:extLst>
      <p:ext uri="{BB962C8B-B14F-4D97-AF65-F5344CB8AC3E}">
        <p14:creationId xmlns:p14="http://schemas.microsoft.com/office/powerpoint/2010/main" val="403753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Priority School. Why? (2)</a:t>
            </a:r>
          </a:p>
          <a:p>
            <a:pPr>
              <a:spcBef>
                <a:spcPts val="1200"/>
              </a:spcBef>
              <a:spcAft>
                <a:spcPts val="1200"/>
              </a:spcAft>
            </a:pPr>
            <a:r>
              <a:rPr lang="en-GB" noProof="0" dirty="0">
                <a:solidFill>
                  <a:schemeClr val="tx1"/>
                </a:solidFill>
              </a:rPr>
              <a:t>The Educational Territories of Priority Intervention Program, which promotes educational policies territorialization according to priority criteria and positive discrimination, contains a set of general objectives converging with individual objectives of personal fulfilment.</a:t>
            </a:r>
          </a:p>
          <a:p>
            <a:pPr>
              <a:spcBef>
                <a:spcPts val="1200"/>
              </a:spcBef>
              <a:spcAft>
                <a:spcPts val="1200"/>
              </a:spcAft>
            </a:pPr>
            <a:r>
              <a:rPr lang="en-GB" noProof="0" dirty="0">
                <a:solidFill>
                  <a:schemeClr val="tx1"/>
                </a:solidFill>
              </a:rPr>
              <a:t>This way the principle of positive discrimination was introduced in the allocation of resources to schools.</a:t>
            </a:r>
          </a:p>
        </p:txBody>
      </p:sp>
      <p:sp>
        <p:nvSpPr>
          <p:cNvPr id="4" name="Slide Number Placeholder 3"/>
          <p:cNvSpPr>
            <a:spLocks noGrp="1"/>
          </p:cNvSpPr>
          <p:nvPr>
            <p:ph type="sldNum" sz="quarter" idx="10"/>
          </p:nvPr>
        </p:nvSpPr>
        <p:spPr/>
        <p:txBody>
          <a:bodyPr/>
          <a:lstStyle/>
          <a:p>
            <a:fld id="{EFA52357-C521-E146-9849-DB3622CBF4DE}" type="slidenum">
              <a:rPr lang="en-GB" noProof="0" smtClean="0"/>
              <a:t>8</a:t>
            </a:fld>
            <a:endParaRPr lang="en-GB" noProof="0" dirty="0"/>
          </a:p>
        </p:txBody>
      </p:sp>
    </p:spTree>
    <p:extLst>
      <p:ext uri="{BB962C8B-B14F-4D97-AF65-F5344CB8AC3E}">
        <p14:creationId xmlns:p14="http://schemas.microsoft.com/office/powerpoint/2010/main" val="993049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noProof="0" dirty="0"/>
              <a:t>Inclusion. How?</a:t>
            </a:r>
          </a:p>
          <a:p>
            <a:pPr marL="0" lvl="0" indent="0">
              <a:spcAft>
                <a:spcPts val="600"/>
              </a:spcAft>
              <a:buNone/>
            </a:pPr>
            <a:r>
              <a:rPr lang="en-GB" noProof="0" dirty="0">
                <a:solidFill>
                  <a:schemeClr val="tx1"/>
                </a:solidFill>
              </a:rPr>
              <a:t>our group of schools:</a:t>
            </a:r>
          </a:p>
          <a:p>
            <a:pPr>
              <a:spcAft>
                <a:spcPts val="600"/>
              </a:spcAft>
            </a:pPr>
            <a:r>
              <a:rPr lang="en-GB" noProof="0" dirty="0">
                <a:solidFill>
                  <a:schemeClr val="tx1"/>
                </a:solidFill>
              </a:rPr>
              <a:t>reflects the community as a whole, and doesn’t reject, exclude or select students;</a:t>
            </a:r>
          </a:p>
          <a:p>
            <a:pPr algn="just">
              <a:spcAft>
                <a:spcPts val="600"/>
              </a:spcAft>
            </a:pPr>
            <a:r>
              <a:rPr lang="en-GB" noProof="0" dirty="0">
                <a:solidFill>
                  <a:schemeClr val="tx1"/>
                </a:solidFill>
              </a:rPr>
              <a:t>is accessible to all, physically (without architectural barriers) and educationally (through curriculum, support and communication methods);</a:t>
            </a:r>
          </a:p>
          <a:p>
            <a:pPr algn="just">
              <a:spcAft>
                <a:spcPts val="600"/>
              </a:spcAft>
            </a:pPr>
            <a:r>
              <a:rPr lang="en-GB" noProof="0" dirty="0">
                <a:solidFill>
                  <a:schemeClr val="tx1"/>
                </a:solidFill>
              </a:rPr>
              <a:t>works </a:t>
            </a:r>
            <a:r>
              <a:rPr lang="en-GB" b="1" noProof="0" dirty="0">
                <a:solidFill>
                  <a:schemeClr val="tx1"/>
                </a:solidFill>
              </a:rPr>
              <a:t>with</a:t>
            </a:r>
            <a:r>
              <a:rPr lang="en-GB" noProof="0" dirty="0">
                <a:solidFill>
                  <a:schemeClr val="tx1"/>
                </a:solidFill>
              </a:rPr>
              <a:t>, not against;</a:t>
            </a:r>
          </a:p>
          <a:p>
            <a:pPr algn="just">
              <a:spcAft>
                <a:spcPts val="600"/>
              </a:spcAft>
            </a:pPr>
            <a:r>
              <a:rPr lang="en-GB" noProof="0" dirty="0">
                <a:solidFill>
                  <a:schemeClr val="tx1"/>
                </a:solidFill>
              </a:rPr>
              <a:t>practices democracy and equity.</a:t>
            </a:r>
          </a:p>
        </p:txBody>
      </p:sp>
      <p:sp>
        <p:nvSpPr>
          <p:cNvPr id="4" name="Slide Number Placeholder 3"/>
          <p:cNvSpPr>
            <a:spLocks noGrp="1"/>
          </p:cNvSpPr>
          <p:nvPr>
            <p:ph type="sldNum" sz="quarter" idx="10"/>
          </p:nvPr>
        </p:nvSpPr>
        <p:spPr/>
        <p:txBody>
          <a:bodyPr/>
          <a:lstStyle/>
          <a:p>
            <a:fld id="{EFA52357-C521-E146-9849-DB3622CBF4DE}" type="slidenum">
              <a:rPr lang="en-GB" noProof="0" smtClean="0"/>
              <a:t>9</a:t>
            </a:fld>
            <a:endParaRPr lang="en-GB" noProof="0" dirty="0"/>
          </a:p>
        </p:txBody>
      </p:sp>
    </p:spTree>
    <p:extLst>
      <p:ext uri="{BB962C8B-B14F-4D97-AF65-F5344CB8AC3E}">
        <p14:creationId xmlns:p14="http://schemas.microsoft.com/office/powerpoint/2010/main" val="57508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pt-PT"/>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EA670F8-E34D-BC42-832A-BFE88D1227E2}" type="datetimeFigureOut">
              <a:rPr lang="en-US"/>
              <a:pPr>
                <a:defRPr/>
              </a:pPr>
              <a:t>8/9/2018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8AC4DF-C269-8942-9E30-3E17FBA1577D}" type="slidenum">
              <a:rPr lang="en-US"/>
              <a:pPr>
                <a:defRPr/>
              </a:pPr>
              <a:t>‹#›</a:t>
            </a:fld>
            <a:endParaRPr lang="en-US" dirty="0"/>
          </a:p>
        </p:txBody>
      </p:sp>
    </p:spTree>
    <p:extLst>
      <p:ext uri="{BB962C8B-B14F-4D97-AF65-F5344CB8AC3E}">
        <p14:creationId xmlns:p14="http://schemas.microsoft.com/office/powerpoint/2010/main" val="267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lvl1pPr>
              <a:defRPr/>
            </a:lvl1pPr>
          </a:lstStyle>
          <a:p>
            <a:pPr>
              <a:defRPr/>
            </a:pPr>
            <a:fld id="{01E514FE-CE7A-004C-BC24-B80519688FD5}" type="datetimeFigureOut">
              <a:rPr lang="en-US"/>
              <a:pPr>
                <a:defRPr/>
              </a:pPr>
              <a:t>8/9/2018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CFF1D7-AB76-3644-8A32-52058EE33C75}" type="slidenum">
              <a:rPr lang="en-US"/>
              <a:pPr>
                <a:defRPr/>
              </a:pPr>
              <a:t>‹#›</a:t>
            </a:fld>
            <a:endParaRPr lang="en-US" dirty="0"/>
          </a:p>
        </p:txBody>
      </p:sp>
    </p:spTree>
    <p:extLst>
      <p:ext uri="{BB962C8B-B14F-4D97-AF65-F5344CB8AC3E}">
        <p14:creationId xmlns:p14="http://schemas.microsoft.com/office/powerpoint/2010/main" val="180320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lvl1pPr>
              <a:defRPr/>
            </a:lvl1pPr>
          </a:lstStyle>
          <a:p>
            <a:pPr>
              <a:defRPr/>
            </a:pPr>
            <a:fld id="{ACD9250E-4953-B547-AA87-9452BA2B4295}" type="datetimeFigureOut">
              <a:rPr lang="en-US"/>
              <a:pPr>
                <a:defRPr/>
              </a:pPr>
              <a:t>8/9/2018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9C32D2-DE27-2942-BAA7-397E3BDEC3DA}" type="slidenum">
              <a:rPr lang="en-US"/>
              <a:pPr>
                <a:defRPr/>
              </a:pPr>
              <a:t>‹#›</a:t>
            </a:fld>
            <a:endParaRPr lang="en-US" dirty="0"/>
          </a:p>
        </p:txBody>
      </p:sp>
    </p:spTree>
    <p:extLst>
      <p:ext uri="{BB962C8B-B14F-4D97-AF65-F5344CB8AC3E}">
        <p14:creationId xmlns:p14="http://schemas.microsoft.com/office/powerpoint/2010/main" val="15092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1C4D60-E56F-F346-ADB7-C712062DDCA9}" type="datetimeFigureOut">
              <a:rPr lang="en-US"/>
              <a:pPr>
                <a:defRPr/>
              </a:pPr>
              <a:t>8/9/2018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36A3AA-FCB4-4647-BDB5-D69B186389AA}" type="slidenum">
              <a:rPr lang="en-US"/>
              <a:pPr>
                <a:defRPr/>
              </a:pPr>
              <a:t>‹#›</a:t>
            </a:fld>
            <a:endParaRPr lang="en-US" dirty="0"/>
          </a:p>
        </p:txBody>
      </p:sp>
    </p:spTree>
    <p:extLst>
      <p:ext uri="{BB962C8B-B14F-4D97-AF65-F5344CB8AC3E}">
        <p14:creationId xmlns:p14="http://schemas.microsoft.com/office/powerpoint/2010/main" val="312834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PT"/>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Click to edit Master text styles</a:t>
            </a:r>
          </a:p>
        </p:txBody>
      </p:sp>
      <p:sp>
        <p:nvSpPr>
          <p:cNvPr id="7" name="Date Placeholder 3"/>
          <p:cNvSpPr>
            <a:spLocks noGrp="1"/>
          </p:cNvSpPr>
          <p:nvPr>
            <p:ph type="dt" sz="half" idx="10"/>
          </p:nvPr>
        </p:nvSpPr>
        <p:spPr/>
        <p:txBody>
          <a:bodyPr/>
          <a:lstStyle>
            <a:lvl1pPr>
              <a:defRPr/>
            </a:lvl1pPr>
          </a:lstStyle>
          <a:p>
            <a:pPr>
              <a:defRPr/>
            </a:pPr>
            <a:fld id="{C8C06EAD-99FF-444A-AFE7-66C8FF9BA4F8}" type="datetimeFigureOut">
              <a:rPr lang="en-US"/>
              <a:pPr>
                <a:defRPr/>
              </a:pPr>
              <a:t>8/9/2018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9BB2EF3-DE9A-2F4F-8620-966C61DD6C4B}" type="slidenum">
              <a:rPr lang="en-US"/>
              <a:pPr>
                <a:defRPr/>
              </a:pPr>
              <a:t>‹#›</a:t>
            </a:fld>
            <a:endParaRPr lang="en-US" dirty="0"/>
          </a:p>
        </p:txBody>
      </p:sp>
    </p:spTree>
    <p:extLst>
      <p:ext uri="{BB962C8B-B14F-4D97-AF65-F5344CB8AC3E}">
        <p14:creationId xmlns:p14="http://schemas.microsoft.com/office/powerpoint/2010/main" val="379347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Date Placeholder 3"/>
          <p:cNvSpPr>
            <a:spLocks noGrp="1"/>
          </p:cNvSpPr>
          <p:nvPr>
            <p:ph type="dt" sz="half" idx="14"/>
          </p:nvPr>
        </p:nvSpPr>
        <p:spPr/>
        <p:txBody>
          <a:bodyPr/>
          <a:lstStyle>
            <a:lvl1pPr>
              <a:defRPr/>
            </a:lvl1pPr>
          </a:lstStyle>
          <a:p>
            <a:pPr>
              <a:defRPr/>
            </a:pPr>
            <a:fld id="{FD6FCB81-0580-CB41-B944-74BB351FACE6}" type="datetimeFigureOut">
              <a:rPr lang="en-US"/>
              <a:pPr>
                <a:defRPr/>
              </a:pPr>
              <a:t>8/9/2018</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94919336-B76B-9841-8002-170AE9D9F230}" type="slidenum">
              <a:rPr lang="en-US"/>
              <a:pPr>
                <a:defRPr/>
              </a:pPr>
              <a:t>‹#›</a:t>
            </a:fld>
            <a:endParaRPr lang="en-US" dirty="0"/>
          </a:p>
        </p:txBody>
      </p:sp>
    </p:spTree>
    <p:extLst>
      <p:ext uri="{BB962C8B-B14F-4D97-AF65-F5344CB8AC3E}">
        <p14:creationId xmlns:p14="http://schemas.microsoft.com/office/powerpoint/2010/main" val="265051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B040459-2C47-4640-B4E2-8E2C2CADCE0C}" type="datetimeFigureOut">
              <a:rPr lang="en-US"/>
              <a:pPr>
                <a:defRPr/>
              </a:pPr>
              <a:t>8/9/2018</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dirty="0"/>
          </a:p>
        </p:txBody>
      </p:sp>
      <p:sp>
        <p:nvSpPr>
          <p:cNvPr id="9" name="Slide Number Placeholder 5"/>
          <p:cNvSpPr>
            <a:spLocks noGrp="1"/>
          </p:cNvSpPr>
          <p:nvPr>
            <p:ph type="sldNum" sz="quarter" idx="17"/>
          </p:nvPr>
        </p:nvSpPr>
        <p:spPr/>
        <p:txBody>
          <a:bodyPr/>
          <a:lstStyle>
            <a:lvl1pPr>
              <a:defRPr/>
            </a:lvl1pPr>
          </a:lstStyle>
          <a:p>
            <a:pPr>
              <a:defRPr/>
            </a:pPr>
            <a:fld id="{2C5A74CD-52DD-EC40-BF17-8E31F4469924}" type="slidenum">
              <a:rPr lang="en-US"/>
              <a:pPr>
                <a:defRPr/>
              </a:pPr>
              <a:t>‹#›</a:t>
            </a:fld>
            <a:endParaRPr lang="en-US" dirty="0"/>
          </a:p>
        </p:txBody>
      </p:sp>
    </p:spTree>
    <p:extLst>
      <p:ext uri="{BB962C8B-B14F-4D97-AF65-F5344CB8AC3E}">
        <p14:creationId xmlns:p14="http://schemas.microsoft.com/office/powerpoint/2010/main" val="264065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B1EFC84-B7FD-E547-A9AB-E751381A279E}" type="datetimeFigureOut">
              <a:rPr lang="en-US"/>
              <a:pPr>
                <a:defRPr/>
              </a:pPr>
              <a:t>8/9/2018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21E8926-33C3-874D-8A18-42C583262BE2}" type="slidenum">
              <a:rPr lang="en-US"/>
              <a:pPr>
                <a:defRPr/>
              </a:pPr>
              <a:t>‹#›</a:t>
            </a:fld>
            <a:endParaRPr lang="en-US" dirty="0"/>
          </a:p>
        </p:txBody>
      </p:sp>
    </p:spTree>
    <p:extLst>
      <p:ext uri="{BB962C8B-B14F-4D97-AF65-F5344CB8AC3E}">
        <p14:creationId xmlns:p14="http://schemas.microsoft.com/office/powerpoint/2010/main" val="28013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9D7DDE-205D-FF41-B8A5-F821577C87DD}" type="datetimeFigureOut">
              <a:rPr lang="en-US"/>
              <a:pPr>
                <a:defRPr/>
              </a:pPr>
              <a:t>8/9/2018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5801ECF-C6EA-EA43-A963-4C1B00FC61EF}" type="slidenum">
              <a:rPr lang="en-US"/>
              <a:pPr>
                <a:defRPr/>
              </a:pPr>
              <a:t>‹#›</a:t>
            </a:fld>
            <a:endParaRPr lang="en-US" dirty="0"/>
          </a:p>
        </p:txBody>
      </p:sp>
    </p:spTree>
    <p:extLst>
      <p:ext uri="{BB962C8B-B14F-4D97-AF65-F5344CB8AC3E}">
        <p14:creationId xmlns:p14="http://schemas.microsoft.com/office/powerpoint/2010/main" val="428862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pt-PT"/>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3"/>
          <p:cNvSpPr>
            <a:spLocks noGrp="1"/>
          </p:cNvSpPr>
          <p:nvPr>
            <p:ph type="dt" sz="half" idx="10"/>
          </p:nvPr>
        </p:nvSpPr>
        <p:spPr/>
        <p:txBody>
          <a:bodyPr/>
          <a:lstStyle>
            <a:lvl1pPr>
              <a:defRPr/>
            </a:lvl1pPr>
          </a:lstStyle>
          <a:p>
            <a:pPr>
              <a:defRPr/>
            </a:pPr>
            <a:fld id="{F4CBED89-6B26-2047-BE9F-D20E6CBB352D}" type="datetimeFigureOut">
              <a:rPr lang="en-US"/>
              <a:pPr>
                <a:defRPr/>
              </a:pPr>
              <a:t>8/9/2018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83BAA5-2256-2049-AEF6-1994F8380D4D}" type="slidenum">
              <a:rPr lang="en-US"/>
              <a:pPr>
                <a:defRPr/>
              </a:pPr>
              <a:t>‹#›</a:t>
            </a:fld>
            <a:endParaRPr lang="en-US" dirty="0"/>
          </a:p>
        </p:txBody>
      </p:sp>
    </p:spTree>
    <p:extLst>
      <p:ext uri="{BB962C8B-B14F-4D97-AF65-F5344CB8AC3E}">
        <p14:creationId xmlns:p14="http://schemas.microsoft.com/office/powerpoint/2010/main" val="424036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pt-PT"/>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PT" noProof="0"/>
              <a:t>Drag picture to placeholder or click icon to add</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3"/>
          <p:cNvSpPr>
            <a:spLocks noGrp="1"/>
          </p:cNvSpPr>
          <p:nvPr>
            <p:ph type="dt" sz="half" idx="10"/>
          </p:nvPr>
        </p:nvSpPr>
        <p:spPr/>
        <p:txBody>
          <a:bodyPr/>
          <a:lstStyle>
            <a:lvl1pPr>
              <a:defRPr/>
            </a:lvl1pPr>
          </a:lstStyle>
          <a:p>
            <a:pPr>
              <a:defRPr/>
            </a:pPr>
            <a:fld id="{CF1F3813-4536-8244-B4B2-40020856B9E0}" type="datetimeFigureOut">
              <a:rPr lang="en-US"/>
              <a:pPr>
                <a:defRPr/>
              </a:pPr>
              <a:t>8/9/2018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2898DC-9541-6647-B23E-265447A9D843}" type="slidenum">
              <a:rPr lang="en-US"/>
              <a:pPr>
                <a:defRPr/>
              </a:pPr>
              <a:t>‹#›</a:t>
            </a:fld>
            <a:endParaRPr lang="en-US" dirty="0"/>
          </a:p>
        </p:txBody>
      </p:sp>
    </p:spTree>
    <p:extLst>
      <p:ext uri="{BB962C8B-B14F-4D97-AF65-F5344CB8AC3E}">
        <p14:creationId xmlns:p14="http://schemas.microsoft.com/office/powerpoint/2010/main" val="274507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GB" noProof="0" dirty="0"/>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ea typeface="+mn-ea"/>
                <a:cs typeface="+mn-cs"/>
              </a:defRPr>
            </a:lvl1pPr>
          </a:lstStyle>
          <a:p>
            <a:pPr>
              <a:defRPr/>
            </a:pPr>
            <a:fld id="{A7DEDF63-31F5-AA44-A6B6-3FD266ADE517}" type="datetimeFigureOut">
              <a:rPr lang="en-GB" noProof="0" smtClean="0"/>
              <a:pPr>
                <a:defRPr/>
              </a:pPr>
              <a:t>8/9/2018</a:t>
            </a:fld>
            <a:endParaRPr lang="en-GB" noProof="0"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ea typeface="+mn-ea"/>
                <a:cs typeface="+mn-cs"/>
              </a:defRPr>
            </a:lvl1pPr>
          </a:lstStyle>
          <a:p>
            <a:pPr>
              <a:defRPr/>
            </a:pPr>
            <a:endParaRPr lang="en-GB" noProof="0" dirty="0"/>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ea typeface="+mn-ea"/>
                <a:cs typeface="+mn-cs"/>
              </a:defRPr>
            </a:lvl1pPr>
          </a:lstStyle>
          <a:p>
            <a:pPr>
              <a:defRPr/>
            </a:pPr>
            <a:fld id="{89C9DE5A-B01C-0E46-AC4B-B70E81B8F982}" type="slidenum">
              <a:rPr lang="en-GB" noProof="0" smtClean="0"/>
              <a:pPr>
                <a:defRPr/>
              </a:pPr>
              <a:t>‹#›</a:t>
            </a:fld>
            <a:endParaRPr lang="en-GB" noProof="0"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noProof="0" dirty="0"/>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noProof="0" dirty="0"/>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55"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png"/><Relationship Id="rId5" Type="http://schemas.openxmlformats.org/officeDocument/2006/relationships/diagramQuickStyle" Target="../diagrams/quickStyle2.xml"/><Relationship Id="rId10" Type="http://schemas.openxmlformats.org/officeDocument/2006/relationships/image" Target="../media/image2.png"/><Relationship Id="rId4" Type="http://schemas.openxmlformats.org/officeDocument/2006/relationships/diagramLayout" Target="../diagrams/layout2.xml"/><Relationship Id="rId9" Type="http://schemas.openxmlformats.org/officeDocument/2006/relationships/image" Target="../media/image20.png"/><Relationship Id="rId1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png"/><Relationship Id="rId5" Type="http://schemas.openxmlformats.org/officeDocument/2006/relationships/diagramQuickStyle" Target="../diagrams/quickStyle3.xml"/><Relationship Id="rId10" Type="http://schemas.openxmlformats.org/officeDocument/2006/relationships/image" Target="../media/image2.png"/><Relationship Id="rId4" Type="http://schemas.openxmlformats.org/officeDocument/2006/relationships/diagramLayout" Target="../diagrams/layout3.xml"/><Relationship Id="rId9" Type="http://schemas.openxmlformats.org/officeDocument/2006/relationships/image" Target="../media/image22.jpeg"/><Relationship Id="rId1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png"/><Relationship Id="rId5" Type="http://schemas.openxmlformats.org/officeDocument/2006/relationships/diagramQuickStyle" Target="../diagrams/quickStyle4.xml"/><Relationship Id="rId10" Type="http://schemas.openxmlformats.org/officeDocument/2006/relationships/image" Target="../media/image2.png"/><Relationship Id="rId4" Type="http://schemas.openxmlformats.org/officeDocument/2006/relationships/diagramLayout" Target="../diagrams/layout4.xml"/><Relationship Id="rId9" Type="http://schemas.openxmlformats.org/officeDocument/2006/relationships/image" Target="../media/image24.png"/><Relationship Id="rId1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4.png"/><Relationship Id="rId5" Type="http://schemas.openxmlformats.org/officeDocument/2006/relationships/diagramQuickStyle" Target="../diagrams/quickStyle5.xml"/><Relationship Id="rId10" Type="http://schemas.openxmlformats.org/officeDocument/2006/relationships/image" Target="../media/image3.png"/><Relationship Id="rId4" Type="http://schemas.openxmlformats.org/officeDocument/2006/relationships/diagramLayout" Target="../diagrams/layout5.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4.png"/><Relationship Id="rId5" Type="http://schemas.openxmlformats.org/officeDocument/2006/relationships/diagramQuickStyle" Target="../diagrams/quickStyle6.xml"/><Relationship Id="rId10" Type="http://schemas.openxmlformats.org/officeDocument/2006/relationships/image" Target="../media/image3.png"/><Relationship Id="rId4" Type="http://schemas.openxmlformats.org/officeDocument/2006/relationships/diagramLayout" Target="../diagrams/layout6.xm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4.png"/><Relationship Id="rId5" Type="http://schemas.openxmlformats.org/officeDocument/2006/relationships/diagramQuickStyle" Target="../diagrams/quickStyle7.xml"/><Relationship Id="rId10" Type="http://schemas.openxmlformats.org/officeDocument/2006/relationships/image" Target="../media/image3.png"/><Relationship Id="rId4" Type="http://schemas.openxmlformats.org/officeDocument/2006/relationships/diagramLayout" Target="../diagrams/layout7.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2.png"/><Relationship Id="rId5" Type="http://schemas.openxmlformats.org/officeDocument/2006/relationships/diagramQuickStyle" Target="../diagrams/quickStyle8.xml"/><Relationship Id="rId15" Type="http://schemas.openxmlformats.org/officeDocument/2006/relationships/image" Target="../media/image5.png"/><Relationship Id="rId10" Type="http://schemas.openxmlformats.org/officeDocument/2006/relationships/image" Target="../media/image29.jpeg"/><Relationship Id="rId4" Type="http://schemas.openxmlformats.org/officeDocument/2006/relationships/diagramLayout" Target="../diagrams/layout8.xml"/><Relationship Id="rId9" Type="http://schemas.openxmlformats.org/officeDocument/2006/relationships/hyperlink" Target="http://www.google.pt/url?sa=i&amp;rct=j&amp;q=&amp;esrc=s&amp;source=images&amp;cd=&amp;cad=rja&amp;uact=8&amp;ved=0CAcQjRw&amp;url=http://naescolaenolar.blogspot.com/2012/05/opiniao-maior-aproximacao-entre-familia.html&amp;ei=SLvtVNKIGsn7UKKJhJAN&amp;psig=AFQjCNGM8IvoiitX3_vG1eAohvzHWNyusA&amp;ust=1424952076122505" TargetMode="External"/><Relationship Id="rId1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4.png"/><Relationship Id="rId5" Type="http://schemas.openxmlformats.org/officeDocument/2006/relationships/diagramQuickStyle" Target="../diagrams/quickStyle9.xml"/><Relationship Id="rId15" Type="http://schemas.openxmlformats.org/officeDocument/2006/relationships/image" Target="../media/image5.png"/><Relationship Id="rId10" Type="http://schemas.openxmlformats.org/officeDocument/2006/relationships/image" Target="../media/image32.png"/><Relationship Id="rId4" Type="http://schemas.openxmlformats.org/officeDocument/2006/relationships/diagramLayout" Target="../diagrams/layout9.xml"/><Relationship Id="rId9" Type="http://schemas.openxmlformats.org/officeDocument/2006/relationships/image" Target="../media/image31.jpeg"/><Relationship Id="rId1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3.png"/><Relationship Id="rId5" Type="http://schemas.openxmlformats.org/officeDocument/2006/relationships/diagramQuickStyle" Target="../diagrams/quickStyle10.xml"/><Relationship Id="rId10" Type="http://schemas.openxmlformats.org/officeDocument/2006/relationships/image" Target="../media/image2.png"/><Relationship Id="rId4" Type="http://schemas.openxmlformats.org/officeDocument/2006/relationships/diagramLayout" Target="../diagrams/layout10.xml"/><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5.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4.png"/><Relationship Id="rId5" Type="http://schemas.openxmlformats.org/officeDocument/2006/relationships/diagramQuickStyle" Target="../diagrams/quickStyle11.xml"/><Relationship Id="rId10" Type="http://schemas.openxmlformats.org/officeDocument/2006/relationships/image" Target="../media/image3.png"/><Relationship Id="rId4" Type="http://schemas.openxmlformats.org/officeDocument/2006/relationships/diagramLayout" Target="../diagrams/layout11.xm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image" Target="../media/image6.png"/><Relationship Id="rId5" Type="http://schemas.openxmlformats.org/officeDocument/2006/relationships/diagramQuickStyle" Target="../diagrams/quickStyle12.xml"/><Relationship Id="rId10" Type="http://schemas.openxmlformats.org/officeDocument/2006/relationships/image" Target="../media/image4.png"/><Relationship Id="rId4" Type="http://schemas.openxmlformats.org/officeDocument/2006/relationships/diagramLayout" Target="../diagrams/layout12.xml"/><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jpeg"/><Relationship Id="rId7" Type="http://schemas.openxmlformats.org/officeDocument/2006/relationships/image" Target="../media/image11.jp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6.png"/><Relationship Id="rId5" Type="http://schemas.openxmlformats.org/officeDocument/2006/relationships/image" Target="../media/image9.jpg"/><Relationship Id="rId10" Type="http://schemas.openxmlformats.org/officeDocument/2006/relationships/image" Target="../media/image4.png"/><Relationship Id="rId4" Type="http://schemas.openxmlformats.org/officeDocument/2006/relationships/image" Target="../media/image8.jp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png"/><Relationship Id="rId2" Type="http://schemas.openxmlformats.org/officeDocument/2006/relationships/notesSlide" Target="../notesSlides/notesSlide4.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1685"/>
            <a:ext cx="7772400" cy="2273300"/>
          </a:xfrm>
        </p:spPr>
        <p:txBody>
          <a:bodyPr/>
          <a:lstStyle/>
          <a:p>
            <a:pPr fontAlgn="auto">
              <a:spcAft>
                <a:spcPts val="0"/>
              </a:spcAft>
              <a:defRPr/>
            </a:pPr>
            <a:r>
              <a:rPr lang="en-GB" sz="6000" noProof="0" dirty="0">
                <a:ea typeface="+mj-ea"/>
                <a:cs typeface="+mj-cs"/>
              </a:rPr>
              <a:t>Ferreira de Castro’s Schools Grouping</a:t>
            </a:r>
            <a:r>
              <a:rPr lang="en-GB" noProof="0" dirty="0">
                <a:ea typeface="+mj-ea"/>
                <a:cs typeface="+mj-cs"/>
              </a:rPr>
              <a:t> </a:t>
            </a:r>
          </a:p>
        </p:txBody>
      </p:sp>
      <p:sp>
        <p:nvSpPr>
          <p:cNvPr id="3" name="Subtitle 2"/>
          <p:cNvSpPr>
            <a:spLocks noGrp="1"/>
          </p:cNvSpPr>
          <p:nvPr>
            <p:ph type="subTitle" idx="1"/>
          </p:nvPr>
        </p:nvSpPr>
        <p:spPr>
          <a:xfrm>
            <a:off x="1371600" y="4343400"/>
            <a:ext cx="6400800" cy="1219200"/>
          </a:xfrm>
        </p:spPr>
        <p:txBody>
          <a:bodyPr rtlCol="0"/>
          <a:lstStyle/>
          <a:p>
            <a:pPr fontAlgn="auto">
              <a:spcAft>
                <a:spcPts val="0"/>
              </a:spcAft>
              <a:buFont typeface="Arial" pitchFamily="34" charset="0"/>
              <a:buNone/>
              <a:defRPr/>
            </a:pPr>
            <a:r>
              <a:rPr lang="en-GB" noProof="0" dirty="0">
                <a:solidFill>
                  <a:schemeClr val="tx1"/>
                </a:solidFill>
                <a:ea typeface="+mn-ea"/>
                <a:cs typeface="+mn-cs"/>
              </a:rPr>
              <a:t>An inclusive cluster of schools with good results in achievement</a:t>
            </a:r>
          </a:p>
        </p:txBody>
      </p:sp>
      <p:pic>
        <p:nvPicPr>
          <p:cNvPr id="1027" name="Picture 4" descr="European Agency for Special Needs and Inclusive Education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2963" y="5668963"/>
            <a:ext cx="2857500"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5" descr="Raising the Achievement of All Learners in Inclusive Education project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131763"/>
            <a:ext cx="612775"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6" descr="Raising the Achievement of All Learners in Inclusive Education project titl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766763"/>
            <a:ext cx="2025650"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9" descr="República Portuguesa Educação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27888" y="131763"/>
            <a:ext cx="1731962"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8" descr="Agrupamento de Escolas Ferreira de Castro 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4938" y="209550"/>
            <a:ext cx="26860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Inclusion.</a:t>
            </a:r>
            <a:r>
              <a:rPr lang="en-GB" baseline="0" noProof="0" dirty="0"/>
              <a:t> How? (2)</a:t>
            </a:r>
            <a:endParaRPr lang="en-GB" noProof="0" dirty="0"/>
          </a:p>
        </p:txBody>
      </p:sp>
      <p:pic>
        <p:nvPicPr>
          <p:cNvPr id="10" name="Picture 9" descr="Integration: a circle contains a mixture of male and female figures. Inside the circle is another circle, containing a a figure in a wheelchair, and other figures representing other diverse needs."/>
          <p:cNvPicPr>
            <a:picLocks noChangeAspect="1"/>
          </p:cNvPicPr>
          <p:nvPr/>
        </p:nvPicPr>
        <p:blipFill>
          <a:blip r:embed="rId3"/>
          <a:stretch>
            <a:fillRect/>
          </a:stretch>
        </p:blipFill>
        <p:spPr>
          <a:xfrm>
            <a:off x="1259632" y="1010059"/>
            <a:ext cx="2736304" cy="1728191"/>
          </a:xfrm>
          <a:prstGeom prst="rect">
            <a:avLst/>
          </a:prstGeom>
        </p:spPr>
      </p:pic>
      <p:sp>
        <p:nvSpPr>
          <p:cNvPr id="12" name="Right Arrow 11" descr="Arrow points from 'Integration' circle to 'Inclusion' circle"/>
          <p:cNvSpPr/>
          <p:nvPr/>
        </p:nvSpPr>
        <p:spPr>
          <a:xfrm>
            <a:off x="3708123" y="1687267"/>
            <a:ext cx="1583957" cy="4357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Inclusion: a circle contains a mixture of male, female, and other figures representing a diverse set of special needs"/>
          <p:cNvPicPr>
            <a:picLocks noChangeAspect="1"/>
          </p:cNvPicPr>
          <p:nvPr/>
        </p:nvPicPr>
        <p:blipFill>
          <a:blip r:embed="rId4"/>
          <a:stretch>
            <a:fillRect/>
          </a:stretch>
        </p:blipFill>
        <p:spPr>
          <a:xfrm>
            <a:off x="5292080" y="1082067"/>
            <a:ext cx="2459236" cy="1584176"/>
          </a:xfrm>
          <a:prstGeom prst="rect">
            <a:avLst/>
          </a:prstGeom>
        </p:spPr>
      </p:pic>
      <p:graphicFrame>
        <p:nvGraphicFramePr>
          <p:cNvPr id="9" name="Content Placeholder 5" descr="Table with two columns. The first column is titled 'From Scholar Integration/Special Education', the second is titled 'To Scholar inclusion/inclusive education'.&#10;From Special Educational Needs: To Education for all;&#10;From additional measures to respond to special students: to the response to the educational needs for all children and young people;&#10;From the child-centred perspective: to the perspective-centred curriculum;&#10;From focus on student: to focus on class;&#10;From the programme for students: to strategies for teachers."/>
          <p:cNvGraphicFramePr>
            <a:graphicFrameLocks noGrp="1"/>
          </p:cNvGraphicFramePr>
          <p:nvPr>
            <p:ph idx="1"/>
            <p:extLst>
              <p:ext uri="{D42A27DB-BD31-4B8C-83A1-F6EECF244321}">
                <p14:modId xmlns:p14="http://schemas.microsoft.com/office/powerpoint/2010/main" val="3432079506"/>
              </p:ext>
            </p:extLst>
          </p:nvPr>
        </p:nvGraphicFramePr>
        <p:xfrm>
          <a:off x="827584" y="2738250"/>
          <a:ext cx="7614866" cy="3061796"/>
        </p:xfrm>
        <a:graphic>
          <a:graphicData uri="http://schemas.openxmlformats.org/drawingml/2006/table">
            <a:tbl>
              <a:tblPr firstRow="1" bandRow="1">
                <a:tableStyleId>{5C22544A-7EE6-4342-B048-85BDC9FD1C3A}</a:tableStyleId>
              </a:tblPr>
              <a:tblGrid>
                <a:gridCol w="3807433">
                  <a:extLst>
                    <a:ext uri="{9D8B030D-6E8A-4147-A177-3AD203B41FA5}">
                      <a16:colId xmlns:a16="http://schemas.microsoft.com/office/drawing/2014/main" val="20000"/>
                    </a:ext>
                  </a:extLst>
                </a:gridCol>
                <a:gridCol w="3807433">
                  <a:extLst>
                    <a:ext uri="{9D8B030D-6E8A-4147-A177-3AD203B41FA5}">
                      <a16:colId xmlns:a16="http://schemas.microsoft.com/office/drawing/2014/main" val="20001"/>
                    </a:ext>
                  </a:extLst>
                </a:gridCol>
              </a:tblGrid>
              <a:tr h="460649">
                <a:tc>
                  <a:txBody>
                    <a:bodyPr/>
                    <a:lstStyle/>
                    <a:p>
                      <a:pPr algn="ctr"/>
                      <a:r>
                        <a:rPr lang="en-GB" noProof="0" dirty="0"/>
                        <a:t>From Scholar Integration / Special Education</a:t>
                      </a:r>
                    </a:p>
                  </a:txBody>
                  <a:tcPr/>
                </a:tc>
                <a:tc>
                  <a:txBody>
                    <a:bodyPr/>
                    <a:lstStyle/>
                    <a:p>
                      <a:pPr algn="ctr"/>
                      <a:r>
                        <a:rPr lang="en-GB" noProof="0" dirty="0"/>
                        <a:t>To Scholar inclusion/ Inclusive Education</a:t>
                      </a:r>
                    </a:p>
                  </a:txBody>
                  <a:tcPr/>
                </a:tc>
                <a:extLst>
                  <a:ext uri="{0D108BD9-81ED-4DB2-BD59-A6C34878D82A}">
                    <a16:rowId xmlns:a16="http://schemas.microsoft.com/office/drawing/2014/main" val="10000"/>
                  </a:ext>
                </a:extLst>
              </a:tr>
              <a:tr h="460649">
                <a:tc>
                  <a:txBody>
                    <a:bodyPr/>
                    <a:lstStyle/>
                    <a:p>
                      <a:r>
                        <a:rPr lang="en-GB" sz="1600" noProof="0" dirty="0"/>
                        <a:t>From Special Educational Needs</a:t>
                      </a:r>
                    </a:p>
                  </a:txBody>
                  <a:tcPr anchor="ctr"/>
                </a:tc>
                <a:tc>
                  <a:txBody>
                    <a:bodyPr/>
                    <a:lstStyle/>
                    <a:p>
                      <a:r>
                        <a:rPr lang="en-GB" sz="1600" noProof="0" dirty="0"/>
                        <a:t>To Education for all</a:t>
                      </a:r>
                    </a:p>
                  </a:txBody>
                  <a:tcPr anchor="ctr"/>
                </a:tc>
                <a:extLst>
                  <a:ext uri="{0D108BD9-81ED-4DB2-BD59-A6C34878D82A}">
                    <a16:rowId xmlns:a16="http://schemas.microsoft.com/office/drawing/2014/main" val="10001"/>
                  </a:ext>
                </a:extLst>
              </a:tr>
              <a:tr h="460649">
                <a:tc>
                  <a:txBody>
                    <a:bodyPr/>
                    <a:lstStyle/>
                    <a:p>
                      <a:r>
                        <a:rPr lang="en-GB" sz="1600" noProof="0" dirty="0"/>
                        <a:t>From additional measures to respond to special students </a:t>
                      </a:r>
                    </a:p>
                  </a:txBody>
                  <a:tcPr anchor="ctr"/>
                </a:tc>
                <a:tc>
                  <a:txBody>
                    <a:bodyPr/>
                    <a:lstStyle/>
                    <a:p>
                      <a:r>
                        <a:rPr lang="en-GB" sz="1600" noProof="0" dirty="0"/>
                        <a:t>To the response to the educational needs for all children and young</a:t>
                      </a:r>
                    </a:p>
                  </a:txBody>
                  <a:tcPr anchor="ctr"/>
                </a:tc>
                <a:extLst>
                  <a:ext uri="{0D108BD9-81ED-4DB2-BD59-A6C34878D82A}">
                    <a16:rowId xmlns:a16="http://schemas.microsoft.com/office/drawing/2014/main" val="10002"/>
                  </a:ext>
                </a:extLst>
              </a:tr>
              <a:tr h="460649">
                <a:tc>
                  <a:txBody>
                    <a:bodyPr/>
                    <a:lstStyle/>
                    <a:p>
                      <a:r>
                        <a:rPr lang="en-GB" sz="1600" noProof="0" dirty="0"/>
                        <a:t>From the child-centred perspective </a:t>
                      </a:r>
                    </a:p>
                  </a:txBody>
                  <a:tcPr anchor="ctr"/>
                </a:tc>
                <a:tc>
                  <a:txBody>
                    <a:bodyPr/>
                    <a:lstStyle/>
                    <a:p>
                      <a:r>
                        <a:rPr lang="en-GB" sz="1600" noProof="0" dirty="0"/>
                        <a:t>To the perspective-centred curriculum</a:t>
                      </a:r>
                    </a:p>
                  </a:txBody>
                  <a:tcPr anchor="ctr"/>
                </a:tc>
                <a:extLst>
                  <a:ext uri="{0D108BD9-81ED-4DB2-BD59-A6C34878D82A}">
                    <a16:rowId xmlns:a16="http://schemas.microsoft.com/office/drawing/2014/main" val="10003"/>
                  </a:ext>
                </a:extLst>
              </a:tr>
              <a:tr h="460649">
                <a:tc>
                  <a:txBody>
                    <a:bodyPr/>
                    <a:lstStyle/>
                    <a:p>
                      <a:r>
                        <a:rPr lang="en-GB" sz="1600" noProof="0" dirty="0"/>
                        <a:t>From focus on student</a:t>
                      </a:r>
                    </a:p>
                  </a:txBody>
                  <a:tcPr anchor="ctr"/>
                </a:tc>
                <a:tc>
                  <a:txBody>
                    <a:bodyPr/>
                    <a:lstStyle/>
                    <a:p>
                      <a:r>
                        <a:rPr lang="en-GB" sz="1600" noProof="0" dirty="0"/>
                        <a:t>To</a:t>
                      </a:r>
                      <a:r>
                        <a:rPr lang="en-GB" sz="1600" baseline="0" noProof="0" dirty="0"/>
                        <a:t> focus on class</a:t>
                      </a:r>
                      <a:endParaRPr lang="en-GB" sz="1600" noProof="0" dirty="0"/>
                    </a:p>
                  </a:txBody>
                  <a:tcPr anchor="ctr"/>
                </a:tc>
                <a:extLst>
                  <a:ext uri="{0D108BD9-81ED-4DB2-BD59-A6C34878D82A}">
                    <a16:rowId xmlns:a16="http://schemas.microsoft.com/office/drawing/2014/main" val="10004"/>
                  </a:ext>
                </a:extLst>
              </a:tr>
              <a:tr h="460649">
                <a:tc>
                  <a:txBody>
                    <a:bodyPr/>
                    <a:lstStyle/>
                    <a:p>
                      <a:r>
                        <a:rPr lang="en-GB" sz="1600" noProof="0" dirty="0"/>
                        <a:t>From the programme for students</a:t>
                      </a:r>
                    </a:p>
                  </a:txBody>
                  <a:tcPr anchor="ctr"/>
                </a:tc>
                <a:tc>
                  <a:txBody>
                    <a:bodyPr/>
                    <a:lstStyle/>
                    <a:p>
                      <a:r>
                        <a:rPr lang="en-GB" sz="1600" noProof="0" dirty="0"/>
                        <a:t>To strategies for teachers</a:t>
                      </a:r>
                    </a:p>
                  </a:txBody>
                  <a:tcPr anchor="ctr"/>
                </a:tc>
                <a:extLst>
                  <a:ext uri="{0D108BD9-81ED-4DB2-BD59-A6C34878D82A}">
                    <a16:rowId xmlns:a16="http://schemas.microsoft.com/office/drawing/2014/main" val="10005"/>
                  </a:ext>
                </a:extLst>
              </a:tr>
            </a:tbl>
          </a:graphicData>
        </a:graphic>
      </p:graphicFrame>
      <p:sp>
        <p:nvSpPr>
          <p:cNvPr id="13" name="Notched Right Arrow 12" descr="Arrow points from 'From Scholar Integration/Special Education' towards 'To Scholar inclusion/Inclusive Education'"/>
          <p:cNvSpPr/>
          <p:nvPr/>
        </p:nvSpPr>
        <p:spPr>
          <a:xfrm>
            <a:off x="4233279" y="3198391"/>
            <a:ext cx="772687" cy="333746"/>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4" name="Picture 3" descr="European Agency for Special Needs and Inclusive Education logo"/>
          <p:cNvPicPr>
            <a:picLocks noChangeAspect="1"/>
          </p:cNvPicPr>
          <p:nvPr/>
        </p:nvPicPr>
        <p:blipFill>
          <a:blip r:embed="rId5"/>
          <a:stretch>
            <a:fillRect/>
          </a:stretch>
        </p:blipFill>
        <p:spPr>
          <a:xfrm>
            <a:off x="3822186" y="6184422"/>
            <a:ext cx="1541319" cy="602827"/>
          </a:xfrm>
          <a:prstGeom prst="rect">
            <a:avLst/>
          </a:prstGeom>
        </p:spPr>
      </p:pic>
      <p:pic>
        <p:nvPicPr>
          <p:cNvPr id="5" name="Picture 4" descr="Raising the Achievement of All Learners in Inclusive Education project logo"/>
          <p:cNvPicPr>
            <a:picLocks noChangeAspect="1"/>
          </p:cNvPicPr>
          <p:nvPr/>
        </p:nvPicPr>
        <p:blipFill>
          <a:blip r:embed="rId6"/>
          <a:stretch>
            <a:fillRect/>
          </a:stretch>
        </p:blipFill>
        <p:spPr>
          <a:xfrm>
            <a:off x="4353793" y="100215"/>
            <a:ext cx="393011" cy="388067"/>
          </a:xfrm>
          <a:prstGeom prst="rect">
            <a:avLst/>
          </a:prstGeom>
        </p:spPr>
      </p:pic>
      <p:pic>
        <p:nvPicPr>
          <p:cNvPr id="6" name="Picture 5" descr="Raising the Achievement of All Learners in Inclusive Education project title"/>
          <p:cNvPicPr>
            <a:picLocks noChangeAspect="1"/>
          </p:cNvPicPr>
          <p:nvPr/>
        </p:nvPicPr>
        <p:blipFill>
          <a:blip r:embed="rId7"/>
          <a:stretch>
            <a:fillRect/>
          </a:stretch>
        </p:blipFill>
        <p:spPr>
          <a:xfrm>
            <a:off x="3822186" y="513365"/>
            <a:ext cx="1477359" cy="262335"/>
          </a:xfrm>
          <a:prstGeom prst="rect">
            <a:avLst/>
          </a:prstGeom>
        </p:spPr>
      </p:pic>
      <p:pic>
        <p:nvPicPr>
          <p:cNvPr id="7" name="Picture 6" descr="Agrupamento de Escolas Ferreira de Castro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131483"/>
            <a:ext cx="1810803" cy="299954"/>
          </a:xfrm>
          <a:prstGeom prst="rect">
            <a:avLst/>
          </a:prstGeom>
        </p:spPr>
      </p:pic>
      <p:pic>
        <p:nvPicPr>
          <p:cNvPr id="8" name="Picture 7" descr="República Portuguesa Educação logo"/>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9625" y="131483"/>
            <a:ext cx="1083215" cy="489194"/>
          </a:xfrm>
          <a:prstGeom prst="rect">
            <a:avLst/>
          </a:prstGeom>
        </p:spPr>
      </p:pic>
    </p:spTree>
    <p:extLst>
      <p:ext uri="{BB962C8B-B14F-4D97-AF65-F5344CB8AC3E}">
        <p14:creationId xmlns:p14="http://schemas.microsoft.com/office/powerpoint/2010/main" val="395673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0"/>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963"/>
            <a:ext cx="8229600" cy="673100"/>
          </a:xfrm>
        </p:spPr>
        <p:txBody>
          <a:bodyPr/>
          <a:lstStyle/>
          <a:p>
            <a:pPr fontAlgn="auto">
              <a:spcAft>
                <a:spcPts val="0"/>
              </a:spcAft>
              <a:defRPr/>
            </a:pPr>
            <a:r>
              <a:rPr lang="en-GB" sz="4000" noProof="0" dirty="0">
                <a:ea typeface="+mj-ea"/>
                <a:cs typeface="+mj-cs"/>
              </a:rPr>
              <a:t>Practice (1)</a:t>
            </a:r>
          </a:p>
        </p:txBody>
      </p:sp>
      <p:sp>
        <p:nvSpPr>
          <p:cNvPr id="3" name="Content Placeholder 2"/>
          <p:cNvSpPr>
            <a:spLocks noGrp="1"/>
          </p:cNvSpPr>
          <p:nvPr>
            <p:ph idx="1"/>
          </p:nvPr>
        </p:nvSpPr>
        <p:spPr>
          <a:xfrm>
            <a:off x="457200" y="2030413"/>
            <a:ext cx="8229600" cy="4095750"/>
          </a:xfrm>
        </p:spPr>
        <p:txBody>
          <a:bodyPr rtlCol="0">
            <a:normAutofit/>
          </a:bodyPr>
          <a:lstStyle/>
          <a:p>
            <a:pPr fontAlgn="auto">
              <a:spcBef>
                <a:spcPts val="600"/>
              </a:spcBef>
              <a:spcAft>
                <a:spcPts val="600"/>
              </a:spcAft>
              <a:buFont typeface="Arial" pitchFamily="34" charset="0"/>
              <a:buChar char="•"/>
              <a:defRPr/>
            </a:pPr>
            <a:r>
              <a:rPr lang="en-GB" sz="2000" noProof="0" dirty="0">
                <a:solidFill>
                  <a:schemeClr val="tx1"/>
                </a:solidFill>
                <a:ea typeface="+mn-ea"/>
                <a:cs typeface="+mn-cs"/>
              </a:rPr>
              <a:t>Strengthening the fundamental disciplines – For students of the first four years, is intended to strengthen and improve learning in the disciplines of Portuguese and Mathematics as fundamental structuring in junior high school. Would be of three types: a) individualized and/or small group support; b) Second teacher in the classroom; c) study support. </a:t>
            </a:r>
          </a:p>
          <a:p>
            <a:pPr fontAlgn="auto">
              <a:spcBef>
                <a:spcPts val="600"/>
              </a:spcBef>
              <a:spcAft>
                <a:spcPts val="600"/>
              </a:spcAft>
              <a:buFont typeface="Arial" pitchFamily="34" charset="0"/>
              <a:buChar char="•"/>
              <a:defRPr/>
            </a:pPr>
            <a:r>
              <a:rPr lang="en-GB" sz="2000" noProof="0" dirty="0">
                <a:solidFill>
                  <a:schemeClr val="tx1"/>
                </a:solidFill>
                <a:ea typeface="+mn-ea"/>
                <a:cs typeface="+mn-cs"/>
              </a:rPr>
              <a:t>Maths intervention plan - create groups of students on the basis of the levels of learning throughout the year, with assistance where possible, in the classroom and/or at Maths Lab; optimization of school study support; links between cycles (1st, 2nd and 3rd cycles) to different disciplines, Portuguese, Visual Education and Technological education. </a:t>
            </a:r>
          </a:p>
        </p:txBody>
      </p:sp>
      <p:grpSp>
        <p:nvGrpSpPr>
          <p:cNvPr id="22531" name="Group 9" descr="Project and partner logos"/>
          <p:cNvGrpSpPr>
            <a:grpSpLocks/>
          </p:cNvGrpSpPr>
          <p:nvPr/>
        </p:nvGrpSpPr>
        <p:grpSpPr bwMode="auto">
          <a:xfrm>
            <a:off x="457200" y="100013"/>
            <a:ext cx="8166100" cy="6686550"/>
            <a:chOff x="457200" y="100215"/>
            <a:chExt cx="8165640" cy="6687034"/>
          </a:xfrm>
        </p:grpSpPr>
        <p:pic>
          <p:nvPicPr>
            <p:cNvPr id="22533" name="Picture 3" descr="European Agency for Special Needs and Inclusive Education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2186" y="6184422"/>
              <a:ext cx="1541319" cy="602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4" descr="Raising the Achievement of All Learners in Inclusive Education project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3793" y="100215"/>
              <a:ext cx="393011" cy="388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Picture 5" descr="Raising the Achievement of All Learners in Inclusive Education project titl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2186" y="513365"/>
              <a:ext cx="1477359" cy="262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6" descr="Agrupamento de Escolas Ferreira de Castro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483"/>
              <a:ext cx="1810803" cy="29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7" descr="República Portuguesa Educação 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39625" y="131483"/>
              <a:ext cx="1083215" cy="489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62421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Practice (2)</a:t>
            </a:r>
          </a:p>
        </p:txBody>
      </p:sp>
      <p:sp>
        <p:nvSpPr>
          <p:cNvPr id="23553" name="Content Placeholder 2"/>
          <p:cNvSpPr>
            <a:spLocks noGrp="1"/>
          </p:cNvSpPr>
          <p:nvPr>
            <p:ph idx="1"/>
          </p:nvPr>
        </p:nvSpPr>
        <p:spPr/>
        <p:txBody>
          <a:bodyPr/>
          <a:lstStyle/>
          <a:p>
            <a:pPr>
              <a:spcBef>
                <a:spcPts val="1800"/>
              </a:spcBef>
              <a:spcAft>
                <a:spcPts val="600"/>
              </a:spcAft>
            </a:pPr>
            <a:r>
              <a:rPr lang="en-GB" sz="2000" noProof="0" dirty="0">
                <a:solidFill>
                  <a:schemeClr val="tx1"/>
                </a:solidFill>
                <a:latin typeface="Century Gothic" charset="0"/>
              </a:rPr>
              <a:t>Reading and writing - This action aims to, in a first approach, improve learning of reading and writing skills of students at the end of the second and third cycles and will support the streamlining of tasks leading to the improvement of the learning of students, through differentiated pedagogy in the classroom and a second teacher in one of the classes. </a:t>
            </a:r>
          </a:p>
          <a:p>
            <a:pPr>
              <a:spcBef>
                <a:spcPts val="1800"/>
              </a:spcBef>
              <a:spcAft>
                <a:spcPts val="600"/>
              </a:spcAft>
            </a:pPr>
            <a:r>
              <a:rPr lang="en-GB" sz="2000" noProof="0" dirty="0">
                <a:solidFill>
                  <a:schemeClr val="tx1"/>
                </a:solidFill>
                <a:latin typeface="Century Gothic" charset="0"/>
              </a:rPr>
              <a:t>X-class - The constitution of the class X is based on the existence of students with low levels of educational attainment, at risk of retention and lack of motivation for school activities. These classes have two teachers working together in some subjects to prevent retention and potentiate learning.</a:t>
            </a:r>
            <a:endParaRPr lang="en-GB" noProof="0" dirty="0">
              <a:solidFill>
                <a:schemeClr val="tx1"/>
              </a:solidFill>
              <a:latin typeface="Century Gothic" charset="0"/>
            </a:endParaRPr>
          </a:p>
        </p:txBody>
      </p:sp>
      <p:pic>
        <p:nvPicPr>
          <p:cNvPr id="23554" name="Picture 3" descr="European Agency for Special Needs and Inclusive Education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4" descr="Raising the Achievement of All Learners in Inclusive Education project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5" descr="Raising the Achievement of All Learners in Inclusive Education project titl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6" descr="Agrupamento de Escolas Ferreira de Castro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7" descr="República Portuguesa Educação 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5461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Practice (3)</a:t>
            </a:r>
          </a:p>
        </p:txBody>
      </p:sp>
      <p:sp>
        <p:nvSpPr>
          <p:cNvPr id="3" name="Content Placeholder 2"/>
          <p:cNvSpPr>
            <a:spLocks noGrp="1"/>
          </p:cNvSpPr>
          <p:nvPr>
            <p:ph idx="1"/>
          </p:nvPr>
        </p:nvSpPr>
        <p:spPr/>
        <p:txBody>
          <a:bodyPr rtlCol="0">
            <a:normAutofit/>
          </a:bodyPr>
          <a:lstStyle/>
          <a:p>
            <a:pPr fontAlgn="auto">
              <a:spcBef>
                <a:spcPts val="1200"/>
              </a:spcBef>
              <a:spcAft>
                <a:spcPts val="0"/>
              </a:spcAft>
              <a:buFont typeface="Arial" pitchFamily="34" charset="0"/>
              <a:buChar char="•"/>
              <a:defRPr/>
            </a:pPr>
            <a:r>
              <a:rPr lang="en-GB" sz="2000" noProof="0" dirty="0">
                <a:solidFill>
                  <a:schemeClr val="tx1"/>
                </a:solidFill>
                <a:ea typeface="+mn-ea"/>
                <a:cs typeface="+mn-cs"/>
              </a:rPr>
              <a:t>Pedagogical intervision - Observation of classes with the supervision cycle application to share and reflect on practices, (and) pedagogy and school methodologies in order to improve the teaching-learning process. Pedagogical meetings between teaching cycles, allowing the articulation between cycles. Pedagogical conversations: informal moments of sharing and reflection on different topics and pedagogical experiences. Collaborative mural of reflection and sharing: dissemination of practices, strategies and methodologies. Training the teachers that wish to attend. </a:t>
            </a:r>
          </a:p>
          <a:p>
            <a:pPr fontAlgn="auto">
              <a:spcBef>
                <a:spcPts val="1200"/>
              </a:spcBef>
              <a:spcAft>
                <a:spcPts val="0"/>
              </a:spcAft>
              <a:buFont typeface="Arial" pitchFamily="34" charset="0"/>
              <a:buChar char="•"/>
              <a:defRPr/>
            </a:pPr>
            <a:r>
              <a:rPr lang="en-GB" sz="2000" noProof="0" dirty="0">
                <a:solidFill>
                  <a:schemeClr val="tx1"/>
                </a:solidFill>
                <a:ea typeface="+mn-ea"/>
                <a:cs typeface="+mn-cs"/>
              </a:rPr>
              <a:t>The Bridge - With this project we intend to intervene with students who show inappropriate behaviours, inside or outside the classroom, through two ways: use of mediation office and opening of mentoring processes.</a:t>
            </a:r>
          </a:p>
        </p:txBody>
      </p:sp>
      <p:pic>
        <p:nvPicPr>
          <p:cNvPr id="24578" name="Picture 3" descr="European Agency for Special Needs and Inclusive Education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Picture 4" descr="Raising the Achievement of All Learners in Inclusive Education project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5" descr="Raising the Achievement of All Learners in Inclusive Education project titl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6" descr="Agrupamento de Escolas Ferreira de Castro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7" descr="República Portuguesa Educação 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210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Practice (4)</a:t>
            </a:r>
          </a:p>
        </p:txBody>
      </p:sp>
      <p:sp>
        <p:nvSpPr>
          <p:cNvPr id="3" name="Content Placeholder 2"/>
          <p:cNvSpPr>
            <a:spLocks noGrp="1"/>
          </p:cNvSpPr>
          <p:nvPr>
            <p:ph idx="1"/>
          </p:nvPr>
        </p:nvSpPr>
        <p:spPr/>
        <p:txBody>
          <a:bodyPr rtlCol="0">
            <a:normAutofit fontScale="92500"/>
          </a:bodyPr>
          <a:lstStyle/>
          <a:p>
            <a:pPr fontAlgn="auto">
              <a:spcBef>
                <a:spcPts val="1800"/>
              </a:spcBef>
              <a:spcAft>
                <a:spcPts val="600"/>
              </a:spcAft>
              <a:buFont typeface="Arial" pitchFamily="34" charset="0"/>
              <a:buChar char="•"/>
              <a:defRPr/>
            </a:pPr>
            <a:r>
              <a:rPr lang="en-GB" sz="2200" noProof="0" dirty="0">
                <a:solidFill>
                  <a:schemeClr val="tx1"/>
                </a:solidFill>
                <a:ea typeface="+mn-ea"/>
                <a:cs typeface="+mn-cs"/>
              </a:rPr>
              <a:t>Affections - Diagnosis, prevention and intervention on absenteeism and early school disruption in the schools grouping, throughout the school year. </a:t>
            </a:r>
          </a:p>
          <a:p>
            <a:pPr fontAlgn="auto">
              <a:spcBef>
                <a:spcPts val="1800"/>
              </a:spcBef>
              <a:spcAft>
                <a:spcPts val="600"/>
              </a:spcAft>
              <a:buFont typeface="Arial" pitchFamily="34" charset="0"/>
              <a:buChar char="•"/>
              <a:defRPr/>
            </a:pPr>
            <a:r>
              <a:rPr lang="en-GB" sz="2200" noProof="0" dirty="0">
                <a:solidFill>
                  <a:schemeClr val="tx1"/>
                </a:solidFill>
                <a:ea typeface="+mn-ea"/>
                <a:cs typeface="+mn-cs"/>
              </a:rPr>
              <a:t>Animate the “Know Be and Know to Be” - This action targets the students, and the recreational space is the location chosen for its implementation. Develops daily activities in order to enhance the personal and social development of the students, and at the same time contributes to the prevention of indiscipline outside the classroom. The organizer acts primarily on streamlining the recreational space, seeking to involve them in activities/projects playful character journals and training, identifying and intervening on potential disruptive behaviours and/or risk. </a:t>
            </a:r>
            <a:endParaRPr lang="en-GB" noProof="0" dirty="0">
              <a:solidFill>
                <a:schemeClr val="tx1"/>
              </a:solidFill>
              <a:ea typeface="+mn-ea"/>
              <a:cs typeface="+mn-cs"/>
            </a:endParaRPr>
          </a:p>
        </p:txBody>
      </p:sp>
      <p:pic>
        <p:nvPicPr>
          <p:cNvPr id="25602" name="Picture 3" descr="European Agency for Special Needs and Inclusive Education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4" descr="Raising the Achievement of All Learners in Inclusive Education project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5" descr="Raising the Achievement of All Learners in Inclusive Education project titl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6" descr="Agrupamento de Escolas Ferreira de Castro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7" descr="República Portuguesa Educação 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7194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936625"/>
            <a:ext cx="8229600" cy="663575"/>
          </a:xfrm>
        </p:spPr>
        <p:txBody>
          <a:bodyPr/>
          <a:lstStyle/>
          <a:p>
            <a:pPr fontAlgn="auto">
              <a:spcAft>
                <a:spcPts val="0"/>
              </a:spcAft>
              <a:defRPr/>
            </a:pPr>
            <a:r>
              <a:rPr lang="en-GB" sz="3600" noProof="0" dirty="0">
                <a:ea typeface="+mj-ea"/>
                <a:cs typeface="+mj-cs"/>
              </a:rPr>
              <a:t>What we have learned: Key points</a:t>
            </a:r>
          </a:p>
        </p:txBody>
      </p:sp>
      <p:sp>
        <p:nvSpPr>
          <p:cNvPr id="10" name="Content Placeholder 2"/>
          <p:cNvSpPr>
            <a:spLocks noGrp="1"/>
          </p:cNvSpPr>
          <p:nvPr>
            <p:ph idx="1"/>
          </p:nvPr>
        </p:nvSpPr>
        <p:spPr>
          <a:xfrm>
            <a:off x="457200" y="1974850"/>
            <a:ext cx="8229600" cy="4151313"/>
          </a:xfrm>
        </p:spPr>
        <p:txBody>
          <a:bodyPr rtlCol="0">
            <a:normAutofit fontScale="92500" lnSpcReduction="20000"/>
          </a:bodyPr>
          <a:lstStyle/>
          <a:p>
            <a:pPr fontAlgn="auto">
              <a:spcBef>
                <a:spcPts val="600"/>
              </a:spcBef>
              <a:spcAft>
                <a:spcPts val="0"/>
              </a:spcAft>
              <a:buFont typeface="Arial" pitchFamily="34" charset="0"/>
              <a:buChar char="•"/>
              <a:defRPr/>
            </a:pPr>
            <a:r>
              <a:rPr lang="en-GB" noProof="0" dirty="0">
                <a:solidFill>
                  <a:schemeClr val="tx1"/>
                </a:solidFill>
                <a:ea typeface="+mn-ea"/>
                <a:cs typeface="+mn-cs"/>
              </a:rPr>
              <a:t>Learning environment</a:t>
            </a:r>
          </a:p>
          <a:p>
            <a:pPr fontAlgn="auto">
              <a:spcBef>
                <a:spcPts val="600"/>
              </a:spcBef>
              <a:spcAft>
                <a:spcPts val="0"/>
              </a:spcAft>
              <a:buFont typeface="Arial" pitchFamily="34" charset="0"/>
              <a:buChar char="•"/>
              <a:defRPr/>
            </a:pPr>
            <a:r>
              <a:rPr lang="en-GB" noProof="0" dirty="0">
                <a:solidFill>
                  <a:schemeClr val="tx1"/>
                </a:solidFill>
                <a:ea typeface="+mn-ea"/>
                <a:cs typeface="+mn-cs"/>
              </a:rPr>
              <a:t>Emphasis on teaching and learning</a:t>
            </a:r>
          </a:p>
          <a:p>
            <a:pPr fontAlgn="auto">
              <a:spcBef>
                <a:spcPts val="600"/>
              </a:spcBef>
              <a:spcAft>
                <a:spcPts val="0"/>
              </a:spcAft>
              <a:buFont typeface="Arial" pitchFamily="34" charset="0"/>
              <a:buChar char="•"/>
              <a:defRPr/>
            </a:pPr>
            <a:r>
              <a:rPr lang="en-GB" noProof="0" dirty="0">
                <a:solidFill>
                  <a:schemeClr val="tx1"/>
                </a:solidFill>
                <a:ea typeface="+mn-ea"/>
                <a:cs typeface="+mn-cs"/>
              </a:rPr>
              <a:t>Teaching with intention</a:t>
            </a:r>
          </a:p>
          <a:p>
            <a:pPr fontAlgn="auto">
              <a:spcBef>
                <a:spcPts val="600"/>
              </a:spcBef>
              <a:spcAft>
                <a:spcPts val="0"/>
              </a:spcAft>
              <a:buFont typeface="Arial" pitchFamily="34" charset="0"/>
              <a:buChar char="•"/>
              <a:defRPr/>
            </a:pPr>
            <a:r>
              <a:rPr lang="en-GB" noProof="0" dirty="0">
                <a:solidFill>
                  <a:schemeClr val="tx1"/>
                </a:solidFill>
                <a:ea typeface="+mn-ea"/>
                <a:cs typeface="+mn-cs"/>
              </a:rPr>
              <a:t>High expectations</a:t>
            </a:r>
          </a:p>
          <a:p>
            <a:pPr fontAlgn="auto">
              <a:spcBef>
                <a:spcPts val="600"/>
              </a:spcBef>
              <a:spcAft>
                <a:spcPts val="0"/>
              </a:spcAft>
              <a:buFont typeface="Arial" pitchFamily="34" charset="0"/>
              <a:buChar char="•"/>
              <a:defRPr/>
            </a:pPr>
            <a:r>
              <a:rPr lang="en-GB" noProof="0" dirty="0">
                <a:solidFill>
                  <a:schemeClr val="tx1"/>
                </a:solidFill>
                <a:ea typeface="+mn-ea"/>
                <a:cs typeface="+mn-cs"/>
              </a:rPr>
              <a:t>Positive reinforcement</a:t>
            </a:r>
          </a:p>
          <a:p>
            <a:pPr fontAlgn="auto">
              <a:spcBef>
                <a:spcPts val="600"/>
              </a:spcBef>
              <a:spcAft>
                <a:spcPts val="0"/>
              </a:spcAft>
              <a:buFont typeface="Arial" pitchFamily="34" charset="0"/>
              <a:buChar char="•"/>
              <a:defRPr/>
            </a:pPr>
            <a:r>
              <a:rPr lang="en-GB" noProof="0" dirty="0">
                <a:solidFill>
                  <a:schemeClr val="tx1"/>
                </a:solidFill>
                <a:ea typeface="+mn-ea"/>
                <a:cs typeface="+mn-cs"/>
              </a:rPr>
              <a:t>Monitoring the progress</a:t>
            </a:r>
          </a:p>
          <a:p>
            <a:pPr fontAlgn="auto">
              <a:spcBef>
                <a:spcPts val="600"/>
              </a:spcBef>
              <a:spcAft>
                <a:spcPts val="0"/>
              </a:spcAft>
              <a:buFont typeface="Arial" pitchFamily="34" charset="0"/>
              <a:buChar char="•"/>
              <a:defRPr/>
            </a:pPr>
            <a:r>
              <a:rPr lang="en-GB" noProof="0" dirty="0">
                <a:solidFill>
                  <a:schemeClr val="tx1"/>
                </a:solidFill>
                <a:ea typeface="+mn-ea"/>
                <a:cs typeface="+mn-cs"/>
              </a:rPr>
              <a:t>Family-school partnership</a:t>
            </a:r>
          </a:p>
          <a:p>
            <a:pPr fontAlgn="auto">
              <a:spcBef>
                <a:spcPts val="600"/>
              </a:spcBef>
              <a:spcAft>
                <a:spcPts val="0"/>
              </a:spcAft>
              <a:buFont typeface="Arial" pitchFamily="34" charset="0"/>
              <a:buChar char="•"/>
              <a:defRPr/>
            </a:pPr>
            <a:r>
              <a:rPr lang="en-GB" noProof="0" dirty="0">
                <a:solidFill>
                  <a:schemeClr val="tx1"/>
                </a:solidFill>
                <a:ea typeface="+mn-ea"/>
                <a:cs typeface="+mn-cs"/>
              </a:rPr>
              <a:t>Leadership</a:t>
            </a:r>
          </a:p>
          <a:p>
            <a:pPr fontAlgn="auto">
              <a:spcBef>
                <a:spcPts val="600"/>
              </a:spcBef>
              <a:spcAft>
                <a:spcPts val="0"/>
              </a:spcAft>
              <a:buFont typeface="Arial" pitchFamily="34" charset="0"/>
              <a:buChar char="•"/>
              <a:defRPr/>
            </a:pPr>
            <a:r>
              <a:rPr lang="en-GB" noProof="0" dirty="0">
                <a:solidFill>
                  <a:schemeClr val="tx1"/>
                </a:solidFill>
                <a:ea typeface="+mn-ea"/>
                <a:cs typeface="+mn-cs"/>
              </a:rPr>
              <a:t>Vision and shared goals</a:t>
            </a:r>
          </a:p>
          <a:p>
            <a:pPr fontAlgn="auto">
              <a:spcBef>
                <a:spcPts val="600"/>
              </a:spcBef>
              <a:spcAft>
                <a:spcPts val="0"/>
              </a:spcAft>
              <a:buFont typeface="Arial" pitchFamily="34" charset="0"/>
              <a:buChar char="•"/>
              <a:defRPr/>
            </a:pPr>
            <a:r>
              <a:rPr lang="en-GB" noProof="0" dirty="0">
                <a:solidFill>
                  <a:schemeClr val="tx1"/>
                </a:solidFill>
                <a:ea typeface="+mn-ea"/>
                <a:cs typeface="+mn-cs"/>
              </a:rPr>
              <a:t>Learning organization</a:t>
            </a:r>
          </a:p>
          <a:p>
            <a:pPr fontAlgn="auto">
              <a:spcBef>
                <a:spcPts val="600"/>
              </a:spcBef>
              <a:spcAft>
                <a:spcPts val="0"/>
              </a:spcAft>
              <a:buFont typeface="Arial" pitchFamily="34" charset="0"/>
              <a:buChar char="•"/>
              <a:defRPr/>
            </a:pPr>
            <a:r>
              <a:rPr lang="en-GB" noProof="0" dirty="0">
                <a:solidFill>
                  <a:schemeClr val="tx1"/>
                </a:solidFill>
                <a:ea typeface="+mn-ea"/>
                <a:cs typeface="+mn-cs"/>
              </a:rPr>
              <a:t>Monitoring, (self)regulation and improvement of the work in the classroom </a:t>
            </a:r>
          </a:p>
        </p:txBody>
      </p:sp>
      <p:pic>
        <p:nvPicPr>
          <p:cNvPr id="10241" name="Picture 3" descr="European Agency for Special Needs and Inclusive Education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 name="Picture 4" descr="Raising the Achievement of All Learners in Inclusive Education project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3" name="Picture 5" descr="Raising the Achievement of All Learners in Inclusive Education project titl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6" descr="Agrupamento de Escolas Ferreira de Castro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7" descr="República Portuguesa Educação 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Learning environment</a:t>
            </a:r>
          </a:p>
        </p:txBody>
      </p:sp>
      <p:graphicFrame>
        <p:nvGraphicFramePr>
          <p:cNvPr id="12" name="Diagram 11" descr="The diagram shows key features of the learning environment – a nice atmosphere of trust and openness; climate of collaboration and mutual aid; risk-taking and innovation and an ordered and secure classroom/school"/>
          <p:cNvGraphicFramePr/>
          <p:nvPr>
            <p:extLst>
              <p:ext uri="{D42A27DB-BD31-4B8C-83A1-F6EECF244321}">
                <p14:modId xmlns:p14="http://schemas.microsoft.com/office/powerpoint/2010/main" val="1088168098"/>
              </p:ext>
            </p:extLst>
          </p:nvPr>
        </p:nvGraphicFramePr>
        <p:xfrm>
          <a:off x="-33605" y="991965"/>
          <a:ext cx="9144000" cy="5098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Learners in a classro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561" y="1284545"/>
            <a:ext cx="1777126" cy="128454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descr="Learners at their desk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4469" y="4357229"/>
            <a:ext cx="1653390" cy="134520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5" name="Picture 3" descr="European Agency for Special Needs and Inclusive Education log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6" name="Picture 4" descr="Raising the Achievement of All Learners in Inclusive Education project logo"/>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5" descr="Raising the Achievement of All Learners in Inclusive Education project title"/>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6" descr="Agrupamento de Escolas Ferreira de Castro 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7" descr="República Portuguesa Educação logo"/>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1805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Emphasis on teaching and learning</a:t>
            </a:r>
          </a:p>
        </p:txBody>
      </p:sp>
      <p:graphicFrame>
        <p:nvGraphicFramePr>
          <p:cNvPr id="12" name="Diagram 11" descr="The diagram shows how the school emphasizes teaching and learning:&#10;Identification of essential content&#10;Focus on maximizing learning&#10;Pedagogical differentiation&#10;Strategies of diversification"/>
          <p:cNvGraphicFramePr/>
          <p:nvPr>
            <p:extLst>
              <p:ext uri="{D42A27DB-BD31-4B8C-83A1-F6EECF244321}">
                <p14:modId xmlns:p14="http://schemas.microsoft.com/office/powerpoint/2010/main" val="3559769831"/>
              </p:ext>
            </p:extLst>
          </p:nvPr>
        </p:nvGraphicFramePr>
        <p:xfrm>
          <a:off x="229680" y="1249536"/>
          <a:ext cx="8686800" cy="4944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Resultado de imagem para sala de aula"/>
          <p:cNvPicPr>
            <a:picLocks noChangeAspect="1" noChangeArrowheads="1"/>
          </p:cNvPicPr>
          <p:nvPr/>
        </p:nvPicPr>
        <p:blipFill rotWithShape="1">
          <a:blip r:embed="rId8">
            <a:extLst>
              <a:ext uri="{28A0092B-C50C-407E-A947-70E740481C1C}">
                <a14:useLocalDpi xmlns:a14="http://schemas.microsoft.com/office/drawing/2010/main" val="0"/>
              </a:ext>
            </a:extLst>
          </a:blip>
          <a:srcRect l="4199" t="25492" r="-4199" b="-16256"/>
          <a:stretch/>
        </p:blipFill>
        <p:spPr bwMode="auto">
          <a:xfrm>
            <a:off x="6499225" y="1316038"/>
            <a:ext cx="2266950" cy="1381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Picture 4" descr="Resultado de imagem para sala de aul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767263"/>
            <a:ext cx="2130425" cy="1417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2289" name="Picture 3" descr="European Agency for Special Needs and Inclusive Education log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0" name="Picture 4" descr="Raising the Achievement of All Learners in Inclusive Education project logo"/>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5" descr="Raising the Achievement of All Learners in Inclusive Education project title"/>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6" descr="Agrupamento de Escolas Ferreira de Castro 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7" descr="República Portuguesa Educação logo"/>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1408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Teaching with intention (1)</a:t>
            </a:r>
          </a:p>
        </p:txBody>
      </p:sp>
      <p:graphicFrame>
        <p:nvGraphicFramePr>
          <p:cNvPr id="9" name="Diagrama 1" descr="The diagram shows how the school teachers with intention:&#10;Clear definition of learning objectives – essential and secondary&#10;Negotiation with students&#10;Establishment of bridges with previous knowledge"/>
          <p:cNvGraphicFramePr/>
          <p:nvPr>
            <p:extLst>
              <p:ext uri="{D42A27DB-BD31-4B8C-83A1-F6EECF244321}">
                <p14:modId xmlns:p14="http://schemas.microsoft.com/office/powerpoint/2010/main" val="3203152954"/>
              </p:ext>
            </p:extLst>
          </p:nvPr>
        </p:nvGraphicFramePr>
        <p:xfrm>
          <a:off x="565488" y="1233003"/>
          <a:ext cx="8277575" cy="482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girl writing on a blackboa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00" y="5073650"/>
            <a:ext cx="1879600" cy="111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1" name="Picture 7" descr="A child looking at a flower through a magnifying glas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750" y="4681538"/>
            <a:ext cx="1479550" cy="1570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3" name="Picture 3" descr="European Agency for Special Needs and Inclusive Education log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4" name="Picture 4" descr="Raising the Achievement of All Learners in Inclusive Education project logo"/>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5" descr="Raising the Achievement of All Learners in Inclusive Education project title"/>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6" descr="Agrupamento de Escolas Ferreira de Castro 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7" descr="República Portuguesa Educação logo"/>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21810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Teaching with intention</a:t>
            </a:r>
            <a:r>
              <a:rPr lang="en-GB" baseline="0" noProof="0" dirty="0"/>
              <a:t> (2)</a:t>
            </a:r>
            <a:endParaRPr lang="en-GB" noProof="0" dirty="0"/>
          </a:p>
        </p:txBody>
      </p:sp>
      <p:graphicFrame>
        <p:nvGraphicFramePr>
          <p:cNvPr id="9" name="Diagrama 1" descr="The slide shows the need for high expectations:&#10;Transmission of confidence and encouragement&#10;High aspirations and shared success criteria"/>
          <p:cNvGraphicFramePr/>
          <p:nvPr>
            <p:extLst>
              <p:ext uri="{D42A27DB-BD31-4B8C-83A1-F6EECF244321}">
                <p14:modId xmlns:p14="http://schemas.microsoft.com/office/powerpoint/2010/main" val="2067331595"/>
              </p:ext>
            </p:extLst>
          </p:nvPr>
        </p:nvGraphicFramePr>
        <p:xfrm>
          <a:off x="457200" y="1052736"/>
          <a:ext cx="8374845" cy="4899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kitten looking in a mirror and a lion reflecting ba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3694" y="2651715"/>
            <a:ext cx="2581275" cy="3086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4337" name="Picture 3" descr="European Agency for Special Needs and Inclusive Education logo"/>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8" name="Picture 4" descr="Raising the Achievement of All Learners in Inclusive Education project log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5" descr="Raising the Achievement of All Learners in Inclusive Education project title"/>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Agrupamento de Escolas Ferreira de Castro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7" descr="República Portuguesa Educação 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536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About the schools</a:t>
            </a:r>
            <a:r>
              <a:rPr lang="en-GB" baseline="0" noProof="0" dirty="0"/>
              <a:t> grouping</a:t>
            </a:r>
            <a:endParaRPr lang="en-GB" noProof="0" dirty="0"/>
          </a:p>
        </p:txBody>
      </p:sp>
      <p:sp>
        <p:nvSpPr>
          <p:cNvPr id="3" name="Content Placeholder 2"/>
          <p:cNvSpPr>
            <a:spLocks noGrp="1"/>
          </p:cNvSpPr>
          <p:nvPr>
            <p:ph idx="1"/>
          </p:nvPr>
        </p:nvSpPr>
        <p:spPr/>
        <p:txBody>
          <a:bodyPr/>
          <a:lstStyle/>
          <a:p>
            <a:pPr>
              <a:spcBef>
                <a:spcPts val="1200"/>
              </a:spcBef>
              <a:spcAft>
                <a:spcPts val="600"/>
              </a:spcAft>
            </a:pPr>
            <a:r>
              <a:rPr lang="en-GB" sz="2200" noProof="0" dirty="0">
                <a:solidFill>
                  <a:schemeClr val="tx1"/>
                </a:solidFill>
              </a:rPr>
              <a:t>The Agrupamento de Escolas (Schools Grouping) Ferreira de Castro is a schools cluster that includes five different schools located in the suburban area of Mem Martins, Sintra, 20 km away from Lisbon.</a:t>
            </a:r>
          </a:p>
          <a:p>
            <a:pPr>
              <a:spcBef>
                <a:spcPts val="1200"/>
              </a:spcBef>
              <a:spcAft>
                <a:spcPts val="600"/>
              </a:spcAft>
            </a:pPr>
            <a:r>
              <a:rPr lang="en-GB" sz="2200" noProof="0" dirty="0">
                <a:solidFill>
                  <a:schemeClr val="tx1"/>
                </a:solidFill>
              </a:rPr>
              <a:t>Middle and lower class communities, many of the students’ families have severe financial difficulties, due to unemployment. </a:t>
            </a:r>
          </a:p>
          <a:p>
            <a:pPr>
              <a:spcBef>
                <a:spcPts val="1200"/>
              </a:spcBef>
              <a:spcAft>
                <a:spcPts val="600"/>
              </a:spcAft>
            </a:pPr>
            <a:r>
              <a:rPr lang="en-GB" sz="2200" noProof="0" dirty="0">
                <a:solidFill>
                  <a:schemeClr val="tx1"/>
                </a:solidFill>
              </a:rPr>
              <a:t>Algueirão – Mem Martins is a community with 80,000 inhabitants, and a density of 2,500 inhabitants per square km. Therefore, there is overcrowding in our schools.</a:t>
            </a:r>
          </a:p>
        </p:txBody>
      </p:sp>
      <p:pic>
        <p:nvPicPr>
          <p:cNvPr id="4" name="Picture 3" descr="European Agency for Special Needs and Inclusive Education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Raising the Achievement of All Learners in Inclusive Education project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Raising the Achievement of All Learners in Inclusive Education project titl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Agrupamento de Escolas Ferreira de Castro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República Portuguesa Educação 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7952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Positive reinforcement</a:t>
            </a:r>
          </a:p>
        </p:txBody>
      </p:sp>
      <p:graphicFrame>
        <p:nvGraphicFramePr>
          <p:cNvPr id="9" name="Diagrama 3" descr="The diagram shows the actions taken to rpvode positive reinforcement;&#10;Quality feedback&#10;Recognition through merit, behaviours and attitudes&#10;Parent involvement"/>
          <p:cNvGraphicFramePr/>
          <p:nvPr>
            <p:extLst>
              <p:ext uri="{D42A27DB-BD31-4B8C-83A1-F6EECF244321}">
                <p14:modId xmlns:p14="http://schemas.microsoft.com/office/powerpoint/2010/main" val="3642150227"/>
              </p:ext>
            </p:extLst>
          </p:nvPr>
        </p:nvGraphicFramePr>
        <p:xfrm>
          <a:off x="881247" y="962385"/>
          <a:ext cx="7579788" cy="4446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Positive reinforcement statements: Excellent, Great improvement, Good job!, Perfect! 100%, Very creative!, You did i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8175" y="4149725"/>
            <a:ext cx="6140450" cy="1684338"/>
          </a:xfrm>
          <a:prstGeom prst="rect">
            <a:avLst/>
          </a:prstGeom>
          <a:ln>
            <a:noFill/>
          </a:ln>
          <a:effectLst>
            <a:outerShdw blurRad="292100" dist="139700" dir="2700000" algn="tl" rotWithShape="0">
              <a:srgbClr val="333333">
                <a:alpha val="65000"/>
              </a:srgbClr>
            </a:outerShdw>
          </a:effectLst>
        </p:spPr>
      </p:pic>
      <p:pic>
        <p:nvPicPr>
          <p:cNvPr id="15361" name="Picture 3" descr="European Agency for Special Needs and Inclusive Education logo"/>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2" name="Picture 4" descr="Raising the Achievement of All Learners in Inclusive Education project log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3" name="Picture 5" descr="Raising the Achievement of All Learners in Inclusive Education project title"/>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6" descr="Agrupamento de Escolas Ferreira de Castro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7" descr="República Portuguesa Educação 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41637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Monitoring of</a:t>
            </a:r>
            <a:r>
              <a:rPr lang="en-GB" baseline="0" noProof="0" dirty="0"/>
              <a:t> progress</a:t>
            </a:r>
            <a:endParaRPr lang="en-GB" noProof="0" dirty="0"/>
          </a:p>
        </p:txBody>
      </p:sp>
      <p:graphicFrame>
        <p:nvGraphicFramePr>
          <p:cNvPr id="5" name="Diagrama 5" descr="The diagram sets out how progress is monitored:&#10;Systematic collection of information about the students’ learning – formative evaluation&#10;Use of various assessment tools and techniques&#10;Involvement of students in the evaluation – self, straight and co-evaluation&#10;Monitoring if success criteria with students"/>
          <p:cNvGraphicFramePr/>
          <p:nvPr>
            <p:extLst>
              <p:ext uri="{D42A27DB-BD31-4B8C-83A1-F6EECF244321}">
                <p14:modId xmlns:p14="http://schemas.microsoft.com/office/powerpoint/2010/main" val="1840493488"/>
              </p:ext>
            </p:extLst>
          </p:nvPr>
        </p:nvGraphicFramePr>
        <p:xfrm>
          <a:off x="457200" y="876818"/>
          <a:ext cx="8340322" cy="5307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cartoon drawing of a child reading their progress report"/>
          <p:cNvPicPr>
            <a:picLocks noChangeAspect="1"/>
          </p:cNvPicPr>
          <p:nvPr/>
        </p:nvPicPr>
        <p:blipFill>
          <a:blip r:embed="rId8"/>
          <a:stretch>
            <a:fillRect/>
          </a:stretch>
        </p:blipFill>
        <p:spPr>
          <a:xfrm>
            <a:off x="760165" y="620677"/>
            <a:ext cx="2637019" cy="1942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8" name="Picture 6" descr="European Agency for Special Needs and Inclusive Education logo"/>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7" descr="Raising the Achievement of All Learners in Inclusive Education project log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8" descr="Raising the Achievement of All Learners in Inclusive Education project title"/>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9" descr="Agrupamento de Escolas Ferreira de Castro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2" name="Picture 10" descr="República Portuguesa Educação 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8811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Family-school partnership</a:t>
            </a:r>
          </a:p>
        </p:txBody>
      </p:sp>
      <p:graphicFrame>
        <p:nvGraphicFramePr>
          <p:cNvPr id="5" name="Diagrama 1" descr="The diagram shows aspects of family-school partnership:&#10;Learning increases when the schools encourage parents to stimulate the intellectual development of children&#10;Submit concrete suggestions of things that parents can do to help the children&#10;Parents need to hear success stories of their children"/>
          <p:cNvGraphicFramePr/>
          <p:nvPr>
            <p:extLst>
              <p:ext uri="{D42A27DB-BD31-4B8C-83A1-F6EECF244321}">
                <p14:modId xmlns:p14="http://schemas.microsoft.com/office/powerpoint/2010/main" val="3419463277"/>
              </p:ext>
            </p:extLst>
          </p:nvPr>
        </p:nvGraphicFramePr>
        <p:xfrm>
          <a:off x="507960" y="863998"/>
          <a:ext cx="8035318" cy="5012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father helps his son with school wo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251" y="2322833"/>
            <a:ext cx="1405645" cy="190894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Picture 4" descr="A child's drawing of family and schoo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5263" y="2452688"/>
            <a:ext cx="1782762" cy="1474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7413" name="Picture 7" descr="European Agency for Special Needs and Inclusive Education logo"/>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8" descr="Raising the Achievement of All Learners in Inclusive Education project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9" descr="Raising the Achievement of All Learners in Inclusive Education project title"/>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10" descr="Agrupamento de Escolas Ferreira de Castro logo"/>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Picture 11" descr="República Portuguesa Educação logo"/>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8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Leadership</a:t>
            </a:r>
          </a:p>
        </p:txBody>
      </p:sp>
      <p:graphicFrame>
        <p:nvGraphicFramePr>
          <p:cNvPr id="4" name="Diagrama 1" descr="The diagram highlights key aspects of leadership:&#10;Shared work groups - planning and execution of activities&#10;Decision making by workgroups&#10;Commits in all decision making&#10;Constant (inter-) communication – updated information&#10;Shared responsibility for results achieved"/>
          <p:cNvGraphicFramePr/>
          <p:nvPr>
            <p:extLst>
              <p:ext uri="{D42A27DB-BD31-4B8C-83A1-F6EECF244321}">
                <p14:modId xmlns:p14="http://schemas.microsoft.com/office/powerpoint/2010/main" val="1486993691"/>
              </p:ext>
            </p:extLst>
          </p:nvPr>
        </p:nvGraphicFramePr>
        <p:xfrm>
          <a:off x="0" y="1112484"/>
          <a:ext cx="9211616" cy="4987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Four white figures standing in a line with a red figure in the midd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7921" y="4883130"/>
            <a:ext cx="1917765" cy="121730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descr="Resultado de imagem para liderança"/>
          <p:cNvPicPr>
            <a:picLocks noChangeAspect="1" noChangeArrowheads="1"/>
          </p:cNvPicPr>
          <p:nvPr/>
        </p:nvPicPr>
        <p:blipFill>
          <a:blip r:embed="rId9">
            <a:alphaModFix amt="63000"/>
            <a:extLst>
              <a:ext uri="{28A0092B-C50C-407E-A947-70E740481C1C}">
                <a14:useLocalDpi xmlns:a14="http://schemas.microsoft.com/office/drawing/2010/main" val="0"/>
              </a:ext>
            </a:extLst>
          </a:blip>
          <a:srcRect/>
          <a:stretch>
            <a:fillRect/>
          </a:stretch>
        </p:blipFill>
        <p:spPr bwMode="auto">
          <a:xfrm>
            <a:off x="525896" y="775700"/>
            <a:ext cx="2434609" cy="1217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8" name="Picture 17" descr="A blackboard with the word Leadership, surrounded by Support, Motivation, Goals, Success, Contribution, Teamwork"/>
          <p:cNvPicPr>
            <a:picLocks noChangeAspect="1"/>
          </p:cNvPicPr>
          <p:nvPr/>
        </p:nvPicPr>
        <p:blipFill>
          <a:blip r:embed="rId10">
            <a:alphaModFix amt="55000"/>
          </a:blip>
          <a:stretch>
            <a:fillRect/>
          </a:stretch>
        </p:blipFill>
        <p:spPr>
          <a:xfrm>
            <a:off x="6368703" y="775700"/>
            <a:ext cx="2113628" cy="1295359"/>
          </a:xfrm>
          <a:prstGeom prst="rect">
            <a:avLst/>
          </a:prstGeom>
          <a:ln>
            <a:noFill/>
          </a:ln>
          <a:effectLst>
            <a:softEdge rad="112500"/>
          </a:effectLst>
        </p:spPr>
      </p:pic>
      <p:grpSp>
        <p:nvGrpSpPr>
          <p:cNvPr id="18436" name="Group 11" descr="Project and partner logos"/>
          <p:cNvGrpSpPr>
            <a:grpSpLocks/>
          </p:cNvGrpSpPr>
          <p:nvPr/>
        </p:nvGrpSpPr>
        <p:grpSpPr bwMode="auto">
          <a:xfrm>
            <a:off x="457200" y="100013"/>
            <a:ext cx="8166100" cy="6686550"/>
            <a:chOff x="457200" y="100215"/>
            <a:chExt cx="8165640" cy="6687034"/>
          </a:xfrm>
        </p:grpSpPr>
        <p:pic>
          <p:nvPicPr>
            <p:cNvPr id="18438" name="Picture 12" descr="Raising the Achievement of All Learners in Inclusive Education project title"/>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22186" y="513365"/>
              <a:ext cx="1477359" cy="262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3" descr="European Agency for Special Needs and Inclusive Education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22186" y="6184422"/>
              <a:ext cx="1541319" cy="602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4" descr="Raising the Achievement of All Learners in Inclusive Education project 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53793" y="100215"/>
              <a:ext cx="393011" cy="388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Picture 15" descr="Agrupamento de Escolas Ferreira de Castro logo"/>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131483"/>
              <a:ext cx="1810803" cy="29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2" name="Picture 16" descr="República Portuguesa Educação logo"/>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539625" y="131483"/>
              <a:ext cx="1083215" cy="489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57523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Vision and shared goals</a:t>
            </a:r>
          </a:p>
        </p:txBody>
      </p:sp>
      <p:graphicFrame>
        <p:nvGraphicFramePr>
          <p:cNvPr id="4" name="Diagrama 1" descr="The diagram shows what contributes to school vision and shared goals:&#10;Shared vision&#10;We instead of I&#10;Organsiation of work for goals and objectives of the school&#10;Predominance of forms of collaborative work"/>
          <p:cNvGraphicFramePr/>
          <p:nvPr>
            <p:extLst>
              <p:ext uri="{D42A27DB-BD31-4B8C-83A1-F6EECF244321}">
                <p14:modId xmlns:p14="http://schemas.microsoft.com/office/powerpoint/2010/main" val="3162949974"/>
              </p:ext>
            </p:extLst>
          </p:nvPr>
        </p:nvGraphicFramePr>
        <p:xfrm>
          <a:off x="797246" y="1372330"/>
          <a:ext cx="780720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7" name="Picture 4" descr="A team building a jigsaw, with the word Success"/>
          <p:cNvPicPr>
            <a:picLocks noChangeAspect="1" noChangeArrowheads="1"/>
          </p:cNvPicPr>
          <p:nvPr/>
        </p:nvPicPr>
        <p:blipFill>
          <a:blip r:embed="rId8">
            <a:extLst>
              <a:ext uri="{28A0092B-C50C-407E-A947-70E740481C1C}">
                <a14:useLocalDpi xmlns:a14="http://schemas.microsoft.com/office/drawing/2010/main" val="0"/>
              </a:ext>
            </a:extLst>
          </a:blip>
          <a:srcRect t="11031"/>
          <a:stretch>
            <a:fillRect/>
          </a:stretch>
        </p:blipFill>
        <p:spPr bwMode="auto">
          <a:xfrm>
            <a:off x="364525" y="775449"/>
            <a:ext cx="2435290" cy="1864656"/>
          </a:xfrm>
          <a:prstGeom prst="snip2DiagRect">
            <a:avLst>
              <a:gd name="adj1" fmla="val 5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9459" name="Group 5" descr="Project and partner logos"/>
          <p:cNvGrpSpPr>
            <a:grpSpLocks/>
          </p:cNvGrpSpPr>
          <p:nvPr/>
        </p:nvGrpSpPr>
        <p:grpSpPr bwMode="auto">
          <a:xfrm>
            <a:off x="457200" y="100013"/>
            <a:ext cx="8166100" cy="6686550"/>
            <a:chOff x="457200" y="100215"/>
            <a:chExt cx="8165640" cy="6687034"/>
          </a:xfrm>
        </p:grpSpPr>
        <p:pic>
          <p:nvPicPr>
            <p:cNvPr id="19460" name="Picture 6" descr="Raising the Achievement of All Learners in Inclusive Education project titl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2186" y="513365"/>
              <a:ext cx="1477359" cy="262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7" descr="European Agency for Special Needs and Inclusive Education log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22186" y="6184422"/>
              <a:ext cx="1541319" cy="602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8" descr="Raising the Achievement of All Learners in Inclusive Education project logo"/>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53793" y="100215"/>
              <a:ext cx="393011" cy="388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Picture 9" descr="Agrupamento de Escolas Ferreira de Castro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31483"/>
              <a:ext cx="1810803" cy="29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4" name="Picture 10" descr="República Portuguesa Educação 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39625" y="131483"/>
              <a:ext cx="1083215" cy="489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96408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GB" noProof="0" dirty="0"/>
              <a:t>Learning organisation</a:t>
            </a:r>
          </a:p>
        </p:txBody>
      </p:sp>
      <p:graphicFrame>
        <p:nvGraphicFramePr>
          <p:cNvPr id="2" name="Diagram 1" descr="The diagram explains work towards becoming a learning organization:&#10;Systematic reflections on teaching and learning&#10;Training that responds to identified needs&#10;Identification and sharing of good practice – pairs lessons&#10;Learning teachers"/>
          <p:cNvGraphicFramePr/>
          <p:nvPr>
            <p:extLst>
              <p:ext uri="{D42A27DB-BD31-4B8C-83A1-F6EECF244321}">
                <p14:modId xmlns:p14="http://schemas.microsoft.com/office/powerpoint/2010/main" val="4130096818"/>
              </p:ext>
            </p:extLst>
          </p:nvPr>
        </p:nvGraphicFramePr>
        <p:xfrm>
          <a:off x="324461" y="845201"/>
          <a:ext cx="8621194" cy="5339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489" name="Group 11" descr="Training that responds to the identified needs"/>
          <p:cNvGrpSpPr>
            <a:grpSpLocks/>
          </p:cNvGrpSpPr>
          <p:nvPr/>
        </p:nvGrpSpPr>
        <p:grpSpPr bwMode="auto">
          <a:xfrm>
            <a:off x="3822700" y="1420813"/>
            <a:ext cx="1617663" cy="1616075"/>
            <a:chOff x="5396020" y="-891285"/>
            <a:chExt cx="1617432" cy="1617432"/>
          </a:xfrm>
        </p:grpSpPr>
        <p:sp>
          <p:nvSpPr>
            <p:cNvPr id="13" name="Oval 12"/>
            <p:cNvSpPr/>
            <p:nvPr/>
          </p:nvSpPr>
          <p:spPr>
            <a:xfrm>
              <a:off x="5396020" y="-891285"/>
              <a:ext cx="1617432" cy="161743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Oval 4"/>
            <p:cNvSpPr/>
            <p:nvPr/>
          </p:nvSpPr>
          <p:spPr>
            <a:xfrm>
              <a:off x="5573795" y="-584641"/>
              <a:ext cx="1299977" cy="1007320"/>
            </a:xfrm>
            <a:prstGeom prst="rect">
              <a:avLst/>
            </a:prstGeom>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fontAlgn="auto">
                <a:lnSpc>
                  <a:spcPct val="90000"/>
                </a:lnSpc>
                <a:spcAft>
                  <a:spcPct val="35000"/>
                </a:spcAft>
                <a:defRPr/>
              </a:pPr>
              <a:r>
                <a:rPr lang="en-US" sz="1600" dirty="0">
                  <a:latin typeface="Calibri"/>
                  <a:cs typeface="Calibri"/>
                </a:rPr>
                <a:t>Training that responds to the identified needs</a:t>
              </a:r>
              <a:endParaRPr lang="pt-PT" sz="1600" dirty="0">
                <a:solidFill>
                  <a:srgbClr val="000000">
                    <a:hueOff val="0"/>
                    <a:satOff val="0"/>
                    <a:lumOff val="0"/>
                    <a:alphaOff val="0"/>
                  </a:srgbClr>
                </a:solidFill>
                <a:latin typeface="Calibri"/>
                <a:cs typeface="Calibri"/>
              </a:endParaRPr>
            </a:p>
          </p:txBody>
        </p:sp>
      </p:grpSp>
      <p:pic>
        <p:nvPicPr>
          <p:cNvPr id="5" name="Picture 2" descr="Resultado de imagem para inteligencias interpesso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0150" y="3914775"/>
            <a:ext cx="2076450" cy="1293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483" name="Picture 6" descr="European Agency for Special Needs and Inclusive Education logo"/>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7" descr="Raising the Achievement of All Learners in Inclusive Education project log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8" descr="Raising the Achievement of All Learners in Inclusive Education project title"/>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6" name="Picture 9" descr="Agrupamento de Escolas Ferreira de Castro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7" name="Picture 10" descr="República Portuguesa Educação 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70756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099"/>
            <a:ext cx="8229600" cy="671859"/>
          </a:xfrm>
        </p:spPr>
        <p:txBody>
          <a:bodyPr/>
          <a:lstStyle/>
          <a:p>
            <a:pPr algn="l">
              <a:lnSpc>
                <a:spcPct val="100000"/>
              </a:lnSpc>
            </a:pPr>
            <a:r>
              <a:rPr lang="en-GB" sz="2000" noProof="0" dirty="0"/>
              <a:t>Monitoring, (self-)regulation</a:t>
            </a:r>
            <a:r>
              <a:rPr lang="en-GB" sz="2000" baseline="0" noProof="0" dirty="0"/>
              <a:t> and improvement of the work in the classroom</a:t>
            </a:r>
            <a:endParaRPr lang="en-GB" sz="2000" noProof="0" dirty="0"/>
          </a:p>
        </p:txBody>
      </p:sp>
      <p:graphicFrame>
        <p:nvGraphicFramePr>
          <p:cNvPr id="6" name="Diagrama 1" descr="The diagram shows monitoring, self regulation and improvement work in the classroom consists of inter related aspects of cooperative work, reflexion and supervision"/>
          <p:cNvGraphicFramePr/>
          <p:nvPr>
            <p:extLst>
              <p:ext uri="{D42A27DB-BD31-4B8C-83A1-F6EECF244321}">
                <p14:modId xmlns:p14="http://schemas.microsoft.com/office/powerpoint/2010/main" val="1045619964"/>
              </p:ext>
            </p:extLst>
          </p:nvPr>
        </p:nvGraphicFramePr>
        <p:xfrm>
          <a:off x="539552" y="1700808"/>
          <a:ext cx="792088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8" name="Picture 6" descr="European Agency for Special Needs and Inclusive Education logo"/>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7" descr="Raising the Achievement of All Learners in Inclusive Education project logo"/>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8" descr="Raising the Achievement of All Learners in Inclusive Education project title"/>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9" descr="Agrupamento de Escolas Ferreira de Castro logo"/>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10" descr="República Portuguesa Educação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35451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School images (2)</a:t>
            </a:r>
          </a:p>
        </p:txBody>
      </p:sp>
      <p:pic>
        <p:nvPicPr>
          <p:cNvPr id="5" name="Imagem 4" descr="images of the school buildings and outdoor area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GB" noProof="0" dirty="0"/>
              <a:t>School images</a:t>
            </a:r>
          </a:p>
        </p:txBody>
      </p:sp>
      <p:pic>
        <p:nvPicPr>
          <p:cNvPr id="9" name="Picture 2" descr="Mem Martins school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427163"/>
            <a:ext cx="2320925" cy="1619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5" name="Text Box 4"/>
          <p:cNvSpPr txBox="1">
            <a:spLocks noChangeArrowheads="1"/>
          </p:cNvSpPr>
          <p:nvPr/>
        </p:nvSpPr>
        <p:spPr bwMode="auto">
          <a:xfrm>
            <a:off x="1403350" y="3039012"/>
            <a:ext cx="20256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5D1D7"/>
                  </a:outerShdw>
                </a:effectLst>
              </a14:hiddenEffects>
            </a:ext>
          </a:extLst>
        </p:spPr>
        <p:txBody>
          <a:bodyPr lIns="36576" tIns="36576" rIns="36576" bIns="36576"/>
          <a:lstStyle/>
          <a:p>
            <a:pPr algn="ctr" defTabSz="914400" eaLnBrk="0" hangingPunct="0">
              <a:defRPr/>
            </a:pPr>
            <a:r>
              <a:rPr lang="pt-PT" altLang="pt-PT" sz="1050" dirty="0">
                <a:latin typeface="Georgia" panose="02040502050405020303" pitchFamily="18" charset="0"/>
                <a:ea typeface="+mn-ea"/>
                <a:cs typeface="+mn-cs"/>
              </a:rPr>
              <a:t>E. B. nº 1 de Mem Martins</a:t>
            </a:r>
            <a:endParaRPr lang="pt-PT" altLang="pt-PT" sz="1050" dirty="0">
              <a:latin typeface="Arial" panose="020B0604020202020204" pitchFamily="34" charset="0"/>
              <a:ea typeface="+mn-ea"/>
              <a:cs typeface="+mn-cs"/>
            </a:endParaRPr>
          </a:p>
        </p:txBody>
      </p:sp>
      <p:pic>
        <p:nvPicPr>
          <p:cNvPr id="10" name="Imagem 5" descr="Mem Martins school"/>
          <p:cNvPicPr>
            <a:picLocks noChangeAspect="1"/>
          </p:cNvPicPr>
          <p:nvPr/>
        </p:nvPicPr>
        <p:blipFill rotWithShape="1">
          <a:blip r:embed="rId4">
            <a:extLst>
              <a:ext uri="{28A0092B-C50C-407E-A947-70E740481C1C}">
                <a14:useLocalDpi xmlns:a14="http://schemas.microsoft.com/office/drawing/2010/main" val="0"/>
              </a:ext>
            </a:extLst>
          </a:blip>
          <a:srcRect l="7806" t="4445" r="6341" b="10222"/>
          <a:stretch/>
        </p:blipFill>
        <p:spPr>
          <a:xfrm>
            <a:off x="6096000" y="1447800"/>
            <a:ext cx="2227499" cy="1620000"/>
          </a:xfrm>
          <a:prstGeom prst="rect">
            <a:avLst/>
          </a:prstGeom>
          <a:ln>
            <a:noFill/>
          </a:ln>
          <a:effectLst>
            <a:softEdge rad="112500"/>
          </a:effectLst>
        </p:spPr>
      </p:pic>
      <p:sp>
        <p:nvSpPr>
          <p:cNvPr id="16" name="Text Box 5"/>
          <p:cNvSpPr txBox="1">
            <a:spLocks noChangeArrowheads="1"/>
          </p:cNvSpPr>
          <p:nvPr/>
        </p:nvSpPr>
        <p:spPr bwMode="auto">
          <a:xfrm>
            <a:off x="6588125" y="2924175"/>
            <a:ext cx="1495425"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5D1D7"/>
                  </a:outerShdw>
                </a:effectLst>
              </a14:hiddenEffects>
            </a:ext>
          </a:extLst>
        </p:spPr>
        <p:txBody>
          <a:bodyPr lIns="36576" tIns="36576" rIns="36576" bIns="36576"/>
          <a:lstStyle/>
          <a:p>
            <a:pPr algn="ctr" defTabSz="914400" eaLnBrk="0" hangingPunct="0">
              <a:defRPr/>
            </a:pPr>
            <a:r>
              <a:rPr lang="pt-PT" altLang="pt-PT" sz="1050" dirty="0">
                <a:solidFill>
                  <a:srgbClr val="000000"/>
                </a:solidFill>
                <a:latin typeface="Georgia" panose="02040502050405020303" pitchFamily="18" charset="0"/>
                <a:ea typeface="+mn-ea"/>
                <a:cs typeface="+mn-cs"/>
              </a:rPr>
              <a:t>E. B. de Mem Martins</a:t>
            </a:r>
            <a:endParaRPr lang="pt-PT" altLang="pt-PT" sz="1050" dirty="0">
              <a:solidFill>
                <a:srgbClr val="000000"/>
              </a:solidFill>
              <a:latin typeface="Arial" panose="020B0604020202020204" pitchFamily="34" charset="0"/>
              <a:ea typeface="+mn-ea"/>
              <a:cs typeface="+mn-cs"/>
            </a:endParaRPr>
          </a:p>
        </p:txBody>
      </p:sp>
      <p:pic>
        <p:nvPicPr>
          <p:cNvPr id="12" name="Imagem 8" descr="Main school: Escola Básica de 2 e 3 Ciclos, Ferreira de Castr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6676" y="2667000"/>
            <a:ext cx="2883831" cy="2160000"/>
          </a:xfrm>
          <a:prstGeom prst="rect">
            <a:avLst/>
          </a:prstGeom>
          <a:ln>
            <a:noFill/>
          </a:ln>
          <a:effectLst>
            <a:softEdge rad="112500"/>
          </a:effectLst>
        </p:spPr>
      </p:pic>
      <p:sp>
        <p:nvSpPr>
          <p:cNvPr id="14" name="Text Box 3"/>
          <p:cNvSpPr txBox="1">
            <a:spLocks noChangeArrowheads="1"/>
          </p:cNvSpPr>
          <p:nvPr/>
        </p:nvSpPr>
        <p:spPr bwMode="auto">
          <a:xfrm>
            <a:off x="3429000" y="4774987"/>
            <a:ext cx="2389187" cy="542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5D1D7"/>
                  </a:outerShdw>
                </a:effectLst>
              </a14:hiddenEffects>
            </a:ext>
          </a:extLst>
        </p:spPr>
        <p:txBody>
          <a:bodyPr lIns="36576" tIns="36576" rIns="36576" bIns="36576"/>
          <a:lstStyle/>
          <a:p>
            <a:pPr algn="ctr" defTabSz="914400" eaLnBrk="0" hangingPunct="0">
              <a:defRPr/>
            </a:pPr>
            <a:r>
              <a:rPr lang="en-GB" altLang="pt-PT" sz="1050" b="1" dirty="0">
                <a:latin typeface="Georgia" panose="02040502050405020303" pitchFamily="18" charset="0"/>
                <a:ea typeface="+mn-ea"/>
                <a:cs typeface="+mn-cs"/>
              </a:rPr>
              <a:t>Main school</a:t>
            </a:r>
          </a:p>
          <a:p>
            <a:pPr algn="ctr" defTabSz="914400" eaLnBrk="0" hangingPunct="0">
              <a:defRPr/>
            </a:pPr>
            <a:r>
              <a:rPr lang="pt-PT" altLang="pt-PT" sz="1050" dirty="0">
                <a:latin typeface="Georgia" panose="02040502050405020303" pitchFamily="18" charset="0"/>
                <a:ea typeface="+mn-ea"/>
                <a:cs typeface="+mn-cs"/>
              </a:rPr>
              <a:t>Escola Básica de 2º e 3º Ciclos </a:t>
            </a:r>
          </a:p>
          <a:p>
            <a:pPr algn="ctr" defTabSz="914400" eaLnBrk="0" hangingPunct="0">
              <a:defRPr/>
            </a:pPr>
            <a:r>
              <a:rPr lang="pt-PT" altLang="pt-PT" sz="1050" dirty="0">
                <a:latin typeface="Georgia" panose="02040502050405020303" pitchFamily="18" charset="0"/>
                <a:ea typeface="+mn-ea"/>
                <a:cs typeface="+mn-cs"/>
              </a:rPr>
              <a:t>Ferreira de Castro</a:t>
            </a:r>
            <a:endParaRPr lang="pt-PT" altLang="pt-PT" sz="1050" dirty="0">
              <a:latin typeface="Arial" panose="020B0604020202020204" pitchFamily="34" charset="0"/>
              <a:ea typeface="+mn-ea"/>
              <a:cs typeface="+mn-cs"/>
            </a:endParaRPr>
          </a:p>
        </p:txBody>
      </p:sp>
      <p:pic>
        <p:nvPicPr>
          <p:cNvPr id="13" name="Imagem 9" descr="Ouressa school"/>
          <p:cNvPicPr>
            <a:picLocks noChangeAspect="1"/>
          </p:cNvPicPr>
          <p:nvPr/>
        </p:nvPicPr>
        <p:blipFill rotWithShape="1">
          <a:blip r:embed="rId6">
            <a:extLst>
              <a:ext uri="{28A0092B-C50C-407E-A947-70E740481C1C}">
                <a14:useLocalDpi xmlns:a14="http://schemas.microsoft.com/office/drawing/2010/main" val="0"/>
              </a:ext>
            </a:extLst>
          </a:blip>
          <a:srcRect l="3171" t="8373" r="7073" b="6294"/>
          <a:stretch/>
        </p:blipFill>
        <p:spPr>
          <a:xfrm>
            <a:off x="1205578" y="4287000"/>
            <a:ext cx="2328751" cy="1620000"/>
          </a:xfrm>
          <a:prstGeom prst="rect">
            <a:avLst/>
          </a:prstGeom>
          <a:ln>
            <a:noFill/>
          </a:ln>
          <a:effectLst>
            <a:softEdge rad="112500"/>
          </a:effectLst>
        </p:spPr>
      </p:pic>
      <p:sp>
        <p:nvSpPr>
          <p:cNvPr id="17" name="Text Box 6"/>
          <p:cNvSpPr txBox="1">
            <a:spLocks noChangeArrowheads="1"/>
          </p:cNvSpPr>
          <p:nvPr/>
        </p:nvSpPr>
        <p:spPr bwMode="auto">
          <a:xfrm>
            <a:off x="1692275" y="5805488"/>
            <a:ext cx="1447800" cy="3444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5D1D7"/>
                  </a:outerShdw>
                </a:effectLst>
              </a14:hiddenEffects>
            </a:ext>
          </a:extLst>
        </p:spPr>
        <p:txBody>
          <a:bodyPr lIns="36576" tIns="36576" rIns="36576" bIns="36576"/>
          <a:lstStyle/>
          <a:p>
            <a:pPr algn="ctr" defTabSz="914400" eaLnBrk="0" hangingPunct="0">
              <a:defRPr/>
            </a:pPr>
            <a:r>
              <a:rPr lang="pt-PT" altLang="pt-PT" sz="1050" dirty="0">
                <a:solidFill>
                  <a:schemeClr val="tx2"/>
                </a:solidFill>
                <a:latin typeface="Georgia" panose="02040502050405020303" pitchFamily="18" charset="0"/>
                <a:ea typeface="+mn-ea"/>
                <a:cs typeface="+mn-cs"/>
              </a:rPr>
              <a:t>E. B. de </a:t>
            </a:r>
            <a:r>
              <a:rPr lang="pt-PT" altLang="pt-PT" sz="1050" dirty="0" err="1">
                <a:solidFill>
                  <a:schemeClr val="tx2"/>
                </a:solidFill>
                <a:latin typeface="Georgia" panose="02040502050405020303" pitchFamily="18" charset="0"/>
                <a:ea typeface="+mn-ea"/>
                <a:cs typeface="+mn-cs"/>
              </a:rPr>
              <a:t>Ouressa</a:t>
            </a:r>
            <a:endParaRPr lang="pt-PT" altLang="pt-PT" sz="1050" dirty="0">
              <a:solidFill>
                <a:schemeClr val="tx2"/>
              </a:solidFill>
              <a:latin typeface="Arial" panose="020B0604020202020204" pitchFamily="34" charset="0"/>
              <a:ea typeface="+mn-ea"/>
              <a:cs typeface="+mn-cs"/>
            </a:endParaRPr>
          </a:p>
        </p:txBody>
      </p:sp>
      <p:pic>
        <p:nvPicPr>
          <p:cNvPr id="11" name="Imagem 7" descr="Mem Martins pre-school"/>
          <p:cNvPicPr>
            <a:picLocks noChangeAspect="1"/>
          </p:cNvPicPr>
          <p:nvPr/>
        </p:nvPicPr>
        <p:blipFill rotWithShape="1">
          <a:blip r:embed="rId7">
            <a:extLst>
              <a:ext uri="{28A0092B-C50C-407E-A947-70E740481C1C}">
                <a14:useLocalDpi xmlns:a14="http://schemas.microsoft.com/office/drawing/2010/main" val="0"/>
              </a:ext>
            </a:extLst>
          </a:blip>
          <a:srcRect l="5610" t="4219" r="4634" b="5114"/>
          <a:stretch/>
        </p:blipFill>
        <p:spPr>
          <a:xfrm>
            <a:off x="6096000" y="4308000"/>
            <a:ext cx="2191766" cy="1620000"/>
          </a:xfrm>
          <a:prstGeom prst="rect">
            <a:avLst/>
          </a:prstGeom>
          <a:ln>
            <a:noFill/>
          </a:ln>
          <a:effectLst>
            <a:softEdge rad="112500"/>
          </a:effectLst>
        </p:spPr>
      </p:pic>
      <p:sp>
        <p:nvSpPr>
          <p:cNvPr id="18" name="Text Box 7"/>
          <p:cNvSpPr txBox="1">
            <a:spLocks noChangeArrowheads="1"/>
          </p:cNvSpPr>
          <p:nvPr/>
        </p:nvSpPr>
        <p:spPr bwMode="auto">
          <a:xfrm>
            <a:off x="6300788" y="5876925"/>
            <a:ext cx="1778000" cy="347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5D1D7"/>
                  </a:outerShdw>
                </a:effectLst>
              </a14:hiddenEffects>
            </a:ext>
          </a:extLst>
        </p:spPr>
        <p:txBody>
          <a:bodyPr lIns="36576" tIns="36576" rIns="36576" bIns="36576"/>
          <a:lstStyle/>
          <a:p>
            <a:pPr algn="ctr" defTabSz="914400" eaLnBrk="0" hangingPunct="0">
              <a:defRPr/>
            </a:pPr>
            <a:r>
              <a:rPr lang="pt-PT" altLang="pt-PT" sz="1050" dirty="0">
                <a:solidFill>
                  <a:srgbClr val="000000"/>
                </a:solidFill>
                <a:latin typeface="Georgia" panose="02040502050405020303" pitchFamily="18" charset="0"/>
                <a:ea typeface="+mn-ea"/>
                <a:cs typeface="+mn-cs"/>
              </a:rPr>
              <a:t>Jardim de Infância de</a:t>
            </a:r>
          </a:p>
          <a:p>
            <a:pPr algn="ctr" defTabSz="914400" eaLnBrk="0" hangingPunct="0">
              <a:defRPr/>
            </a:pPr>
            <a:r>
              <a:rPr lang="pt-PT" altLang="pt-PT" sz="1050" dirty="0">
                <a:solidFill>
                  <a:srgbClr val="000000"/>
                </a:solidFill>
                <a:latin typeface="Georgia" panose="02040502050405020303" pitchFamily="18" charset="0"/>
                <a:ea typeface="+mn-ea"/>
                <a:cs typeface="+mn-cs"/>
              </a:rPr>
              <a:t> Mem Martins</a:t>
            </a:r>
            <a:endParaRPr lang="pt-PT" altLang="pt-PT" sz="1050" dirty="0">
              <a:solidFill>
                <a:srgbClr val="000000"/>
              </a:solidFill>
              <a:latin typeface="Arial" panose="020B0604020202020204" pitchFamily="34" charset="0"/>
              <a:ea typeface="+mn-ea"/>
              <a:cs typeface="+mn-cs"/>
            </a:endParaRPr>
          </a:p>
        </p:txBody>
      </p:sp>
      <p:grpSp>
        <p:nvGrpSpPr>
          <p:cNvPr id="2" name="Group 1" descr="Project and partner logos"/>
          <p:cNvGrpSpPr/>
          <p:nvPr/>
        </p:nvGrpSpPr>
        <p:grpSpPr>
          <a:xfrm>
            <a:off x="457200" y="100013"/>
            <a:ext cx="8166100" cy="6686550"/>
            <a:chOff x="457200" y="100013"/>
            <a:chExt cx="8166100" cy="6686550"/>
          </a:xfrm>
        </p:grpSpPr>
        <p:pic>
          <p:nvPicPr>
            <p:cNvPr id="8193" name="Picture 3" descr="European Agency for Special Needs and Inclusive Education logo"/>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Picture 4" descr="Raising the Achievement of All Learners in Inclusive Education project logo"/>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icture 5" descr="Raising the Achievement of All Learners in Inclusive Education project title"/>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6" descr="Agrupamento de Escolas Ferreira de Castro logo"/>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7" descr="República Portuguesa Educação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20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2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500"/>
                            </p:stCondLst>
                            <p:childTnLst>
                              <p:par>
                                <p:cTn id="21" presetID="16" presetClass="entr" presetSubtype="2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2" presetClass="entr" presetSubtype="2"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16" presetClass="entr" presetSubtype="2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500"/>
                            </p:stCondLst>
                            <p:childTnLst>
                              <p:par>
                                <p:cTn id="37" presetID="16" presetClass="entr" presetSubtype="2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par>
                          <p:cTn id="40" fill="hold" nodeType="afterGroup">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4"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GB" noProof="0" dirty="0"/>
              <a:t>School statistics</a:t>
            </a:r>
          </a:p>
        </p:txBody>
      </p:sp>
      <p:graphicFrame>
        <p:nvGraphicFramePr>
          <p:cNvPr id="11" name="Diagram 10" descr="Lower-secondary school (10 to 15 years old): 1,330 students.&#10;Primary school (6 to 10 years old): 810 students.&#10;Pre-school (4 and 5 years old): 254 children."/>
          <p:cNvGraphicFramePr/>
          <p:nvPr>
            <p:extLst>
              <p:ext uri="{D42A27DB-BD31-4B8C-83A1-F6EECF244321}">
                <p14:modId xmlns:p14="http://schemas.microsoft.com/office/powerpoint/2010/main" val="3068978016"/>
              </p:ext>
            </p:extLst>
          </p:nvPr>
        </p:nvGraphicFramePr>
        <p:xfrm>
          <a:off x="15289" y="1063254"/>
          <a:ext cx="7657274" cy="3683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30" name="Picture 22" descr="Image of a teache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7672388" y="1677988"/>
            <a:ext cx="1028700"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Oval Callout 24" descr="187 teachers"/>
          <p:cNvSpPr/>
          <p:nvPr/>
        </p:nvSpPr>
        <p:spPr>
          <a:xfrm flipH="1">
            <a:off x="6451600" y="1195388"/>
            <a:ext cx="1804988" cy="815975"/>
          </a:xfrm>
          <a:prstGeom prst="wedgeEllipseCallout">
            <a:avLst>
              <a:gd name="adj1" fmla="val -46520"/>
              <a:gd name="adj2" fmla="val 73864"/>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187</a:t>
            </a:r>
          </a:p>
        </p:txBody>
      </p:sp>
      <p:pic>
        <p:nvPicPr>
          <p:cNvPr id="9226" name="Picture 16" descr="Image of children with diverse need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4700" y="4814888"/>
            <a:ext cx="3011488" cy="137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Explosion 2 17" descr="204 learners with special needs"/>
          <p:cNvSpPr/>
          <p:nvPr/>
        </p:nvSpPr>
        <p:spPr>
          <a:xfrm>
            <a:off x="1156493" y="5499894"/>
            <a:ext cx="1406525" cy="1098550"/>
          </a:xfrm>
          <a:prstGeom prst="irregularSeal2">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204</a:t>
            </a:r>
          </a:p>
        </p:txBody>
      </p:sp>
      <p:pic>
        <p:nvPicPr>
          <p:cNvPr id="2" name="Picture 1" descr="Subsidised student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9075" y="4860440"/>
            <a:ext cx="954258" cy="1390154"/>
          </a:xfrm>
          <a:prstGeom prst="rect">
            <a:avLst/>
          </a:prstGeom>
        </p:spPr>
      </p:pic>
      <p:sp>
        <p:nvSpPr>
          <p:cNvPr id="3" name="Explosion 2 2" descr="45% subsidised students"/>
          <p:cNvSpPr/>
          <p:nvPr/>
        </p:nvSpPr>
        <p:spPr>
          <a:xfrm>
            <a:off x="4147558" y="5367892"/>
            <a:ext cx="1541463" cy="627979"/>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45 %</a:t>
            </a:r>
          </a:p>
        </p:txBody>
      </p:sp>
      <p:pic>
        <p:nvPicPr>
          <p:cNvPr id="9228" name="Picture 18" descr="Welcome International Student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95255" y="4566567"/>
            <a:ext cx="2228850" cy="149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Explosion 1 19" descr="169 international students"/>
          <p:cNvSpPr/>
          <p:nvPr/>
        </p:nvSpPr>
        <p:spPr>
          <a:xfrm>
            <a:off x="6915942" y="4010942"/>
            <a:ext cx="1808163" cy="1030287"/>
          </a:xfrm>
          <a:prstGeom prst="irregularSeal1">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169</a:t>
            </a:r>
          </a:p>
        </p:txBody>
      </p:sp>
      <p:pic>
        <p:nvPicPr>
          <p:cNvPr id="9217" name="Picture 3" descr="European Agency for Special Needs and Inclusive Education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22700" y="6184900"/>
            <a:ext cx="154146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8" name="Picture 4" descr="Raising the Achievement of All Learners in Inclusive Education project log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54513" y="100013"/>
            <a:ext cx="3921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5" descr="Raising the Achievement of All Learners in Inclusive Education project title"/>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22700" y="512763"/>
            <a:ext cx="147637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6" descr="Agrupamento de Escolas Ferreira de Castro logo"/>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131763"/>
            <a:ext cx="1811338" cy="30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7" descr="República Portuguesa Educação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39038" y="131763"/>
            <a:ext cx="10842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15"/>
            <a:ext cx="8229600" cy="1600200"/>
          </a:xfrm>
        </p:spPr>
        <p:txBody>
          <a:bodyPr/>
          <a:lstStyle/>
          <a:p>
            <a:r>
              <a:rPr lang="en-GB" noProof="0" dirty="0"/>
              <a:t>Educational Project</a:t>
            </a:r>
          </a:p>
        </p:txBody>
      </p:sp>
      <p:sp>
        <p:nvSpPr>
          <p:cNvPr id="3" name="Content Placeholder 2"/>
          <p:cNvSpPr>
            <a:spLocks noGrp="1"/>
          </p:cNvSpPr>
          <p:nvPr>
            <p:ph idx="1"/>
          </p:nvPr>
        </p:nvSpPr>
        <p:spPr>
          <a:xfrm>
            <a:off x="457200" y="2622143"/>
            <a:ext cx="4568231" cy="3504020"/>
          </a:xfrm>
        </p:spPr>
        <p:txBody>
          <a:bodyPr/>
          <a:lstStyle/>
          <a:p>
            <a:r>
              <a:rPr lang="en-GB" noProof="0" dirty="0">
                <a:solidFill>
                  <a:schemeClr val="tx1"/>
                </a:solidFill>
              </a:rPr>
              <a:t>the education of all students, giving them full training and contributing to its construction as conscious citizens of their own rights and responsibilities, promoting their inclusion</a:t>
            </a:r>
            <a:r>
              <a:rPr lang="en-GB" noProof="0" dirty="0"/>
              <a:t>. </a:t>
            </a:r>
          </a:p>
        </p:txBody>
      </p:sp>
      <p:pic>
        <p:nvPicPr>
          <p:cNvPr id="14" name="Picture 13" descr="Agrupamento de Escolas Ferreira de Castro Education Project 2014-2017 logo"/>
          <p:cNvPicPr>
            <a:picLocks noChangeAspect="1"/>
          </p:cNvPicPr>
          <p:nvPr/>
        </p:nvPicPr>
        <p:blipFill>
          <a:blip r:embed="rId3"/>
          <a:stretch>
            <a:fillRect/>
          </a:stretch>
        </p:blipFill>
        <p:spPr>
          <a:xfrm>
            <a:off x="5601071" y="1788600"/>
            <a:ext cx="3021769" cy="4286107"/>
          </a:xfrm>
          <a:prstGeom prst="rect">
            <a:avLst/>
          </a:prstGeom>
        </p:spPr>
      </p:pic>
      <p:pic>
        <p:nvPicPr>
          <p:cNvPr id="4" name="Picture 3" descr="European Agency for Special Needs and Inclusive Education logo"/>
          <p:cNvPicPr>
            <a:picLocks noChangeAspect="1"/>
          </p:cNvPicPr>
          <p:nvPr/>
        </p:nvPicPr>
        <p:blipFill>
          <a:blip r:embed="rId4"/>
          <a:stretch>
            <a:fillRect/>
          </a:stretch>
        </p:blipFill>
        <p:spPr>
          <a:xfrm>
            <a:off x="3822186" y="6184422"/>
            <a:ext cx="1541319" cy="602827"/>
          </a:xfrm>
          <a:prstGeom prst="rect">
            <a:avLst/>
          </a:prstGeom>
        </p:spPr>
      </p:pic>
      <p:pic>
        <p:nvPicPr>
          <p:cNvPr id="5" name="Picture 4" descr="Raising the Achievement of All Learners in Inclusive Education project logo"/>
          <p:cNvPicPr>
            <a:picLocks noChangeAspect="1"/>
          </p:cNvPicPr>
          <p:nvPr/>
        </p:nvPicPr>
        <p:blipFill>
          <a:blip r:embed="rId5"/>
          <a:stretch>
            <a:fillRect/>
          </a:stretch>
        </p:blipFill>
        <p:spPr>
          <a:xfrm>
            <a:off x="4353793" y="100215"/>
            <a:ext cx="393011" cy="388067"/>
          </a:xfrm>
          <a:prstGeom prst="rect">
            <a:avLst/>
          </a:prstGeom>
        </p:spPr>
      </p:pic>
      <p:pic>
        <p:nvPicPr>
          <p:cNvPr id="6" name="Picture 5" descr="Raising the Achievement of All Learners in Inclusive Education project title"/>
          <p:cNvPicPr>
            <a:picLocks noChangeAspect="1"/>
          </p:cNvPicPr>
          <p:nvPr/>
        </p:nvPicPr>
        <p:blipFill>
          <a:blip r:embed="rId6"/>
          <a:stretch>
            <a:fillRect/>
          </a:stretch>
        </p:blipFill>
        <p:spPr>
          <a:xfrm>
            <a:off x="3822186" y="513365"/>
            <a:ext cx="1477359" cy="262335"/>
          </a:xfrm>
          <a:prstGeom prst="rect">
            <a:avLst/>
          </a:prstGeom>
        </p:spPr>
      </p:pic>
      <p:pic>
        <p:nvPicPr>
          <p:cNvPr id="7" name="Picture 6" descr="Agrupamento de Escolas Ferreira de Castro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131483"/>
            <a:ext cx="1810803" cy="299954"/>
          </a:xfrm>
          <a:prstGeom prst="rect">
            <a:avLst/>
          </a:prstGeom>
        </p:spPr>
      </p:pic>
      <p:pic>
        <p:nvPicPr>
          <p:cNvPr id="8" name="Picture 7" descr="República Portuguesa Educação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9625" y="131483"/>
            <a:ext cx="1083215" cy="489194"/>
          </a:xfrm>
          <a:prstGeom prst="rect">
            <a:avLst/>
          </a:prstGeom>
        </p:spPr>
      </p:pic>
    </p:spTree>
    <p:extLst>
      <p:ext uri="{BB962C8B-B14F-4D97-AF65-F5344CB8AC3E}">
        <p14:creationId xmlns:p14="http://schemas.microsoft.com/office/powerpoint/2010/main" val="279273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407"/>
            <a:ext cx="8229600" cy="824500"/>
          </a:xfrm>
        </p:spPr>
        <p:txBody>
          <a:bodyPr/>
          <a:lstStyle/>
          <a:p>
            <a:r>
              <a:rPr lang="en-GB" sz="4000" noProof="0" dirty="0"/>
              <a:t>Aims / Strategic goals</a:t>
            </a:r>
          </a:p>
        </p:txBody>
      </p:sp>
      <p:sp>
        <p:nvSpPr>
          <p:cNvPr id="3" name="Content Placeholder 2"/>
          <p:cNvSpPr>
            <a:spLocks noGrp="1"/>
          </p:cNvSpPr>
          <p:nvPr>
            <p:ph idx="1"/>
          </p:nvPr>
        </p:nvSpPr>
        <p:spPr>
          <a:xfrm>
            <a:off x="457200" y="1881951"/>
            <a:ext cx="8229600" cy="4244211"/>
          </a:xfrm>
        </p:spPr>
        <p:txBody>
          <a:bodyPr>
            <a:noAutofit/>
          </a:bodyPr>
          <a:lstStyle/>
          <a:p>
            <a:pPr lvl="0"/>
            <a:r>
              <a:rPr lang="en-GB" noProof="0" dirty="0">
                <a:solidFill>
                  <a:schemeClr val="tx1"/>
                </a:solidFill>
                <a:latin typeface="+mn-lt"/>
              </a:rPr>
              <a:t>F1 - Significantly improve the qualifications and working conditions of all elements of the school community;</a:t>
            </a:r>
          </a:p>
          <a:p>
            <a:pPr lvl="0"/>
            <a:r>
              <a:rPr lang="en-GB" noProof="0" dirty="0">
                <a:solidFill>
                  <a:schemeClr val="tx1"/>
                </a:solidFill>
                <a:latin typeface="+mn-lt"/>
              </a:rPr>
              <a:t>F2 - Build the autonomy of the group of schools under a shared management, with an effective articulation of the various agencies and services; </a:t>
            </a:r>
          </a:p>
          <a:p>
            <a:pPr lvl="0"/>
            <a:r>
              <a:rPr lang="en-GB" noProof="0" dirty="0">
                <a:solidFill>
                  <a:schemeClr val="tx1"/>
                </a:solidFill>
                <a:latin typeface="+mn-lt"/>
              </a:rPr>
              <a:t>F3 - Fully train students by increasing levels of success and fostering an academic and technological solid formation;</a:t>
            </a:r>
          </a:p>
          <a:p>
            <a:r>
              <a:rPr lang="en-GB" noProof="0" dirty="0">
                <a:solidFill>
                  <a:schemeClr val="tx1"/>
                </a:solidFill>
                <a:latin typeface="+mn-lt"/>
              </a:rPr>
              <a:t>F4 - Making the group of schools an institution with its own identity, intervenient and accepted full-fledged in the community.</a:t>
            </a:r>
            <a:endParaRPr lang="en-GB" noProof="0" dirty="0">
              <a:solidFill>
                <a:schemeClr val="tx1"/>
              </a:solidFill>
            </a:endParaRPr>
          </a:p>
        </p:txBody>
      </p:sp>
      <p:pic>
        <p:nvPicPr>
          <p:cNvPr id="4" name="Picture 3" descr="European Agency for Special Needs and Inclusive Education logo"/>
          <p:cNvPicPr>
            <a:picLocks noChangeAspect="1"/>
          </p:cNvPicPr>
          <p:nvPr/>
        </p:nvPicPr>
        <p:blipFill>
          <a:blip r:embed="rId3"/>
          <a:stretch>
            <a:fillRect/>
          </a:stretch>
        </p:blipFill>
        <p:spPr>
          <a:xfrm>
            <a:off x="3822186" y="6184422"/>
            <a:ext cx="1541319" cy="602827"/>
          </a:xfrm>
          <a:prstGeom prst="rect">
            <a:avLst/>
          </a:prstGeom>
        </p:spPr>
      </p:pic>
      <p:pic>
        <p:nvPicPr>
          <p:cNvPr id="5" name="Picture 4" descr="Raising the Achievement of All Learners in Inclusive Education project logo"/>
          <p:cNvPicPr>
            <a:picLocks noChangeAspect="1"/>
          </p:cNvPicPr>
          <p:nvPr/>
        </p:nvPicPr>
        <p:blipFill>
          <a:blip r:embed="rId4"/>
          <a:stretch>
            <a:fillRect/>
          </a:stretch>
        </p:blipFill>
        <p:spPr>
          <a:xfrm>
            <a:off x="4353793" y="100215"/>
            <a:ext cx="393011" cy="388067"/>
          </a:xfrm>
          <a:prstGeom prst="rect">
            <a:avLst/>
          </a:prstGeom>
        </p:spPr>
      </p:pic>
      <p:pic>
        <p:nvPicPr>
          <p:cNvPr id="6" name="Picture 5" descr="Raising the Achievement of All Learners in Inclusive Education project title"/>
          <p:cNvPicPr>
            <a:picLocks noChangeAspect="1"/>
          </p:cNvPicPr>
          <p:nvPr/>
        </p:nvPicPr>
        <p:blipFill>
          <a:blip r:embed="rId5"/>
          <a:stretch>
            <a:fillRect/>
          </a:stretch>
        </p:blipFill>
        <p:spPr>
          <a:xfrm>
            <a:off x="3822186" y="513365"/>
            <a:ext cx="1477359" cy="262335"/>
          </a:xfrm>
          <a:prstGeom prst="rect">
            <a:avLst/>
          </a:prstGeom>
        </p:spPr>
      </p:pic>
      <p:pic>
        <p:nvPicPr>
          <p:cNvPr id="7" name="Picture 6" descr="Agrupamento de Escolas Ferreira de Castro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31483"/>
            <a:ext cx="1810803" cy="299954"/>
          </a:xfrm>
          <a:prstGeom prst="rect">
            <a:avLst/>
          </a:prstGeom>
        </p:spPr>
      </p:pic>
      <p:pic>
        <p:nvPicPr>
          <p:cNvPr id="8" name="Picture 7" descr="República Portuguesa Educação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9625" y="131483"/>
            <a:ext cx="1083215" cy="489194"/>
          </a:xfrm>
          <a:prstGeom prst="rect">
            <a:avLst/>
          </a:prstGeom>
        </p:spPr>
      </p:pic>
    </p:spTree>
    <p:extLst>
      <p:ext uri="{BB962C8B-B14F-4D97-AF65-F5344CB8AC3E}">
        <p14:creationId xmlns:p14="http://schemas.microsoft.com/office/powerpoint/2010/main" val="366120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700"/>
            <a:ext cx="8229600" cy="824500"/>
          </a:xfrm>
        </p:spPr>
        <p:txBody>
          <a:bodyPr/>
          <a:lstStyle/>
          <a:p>
            <a:r>
              <a:rPr lang="en-GB" sz="4000" noProof="0" dirty="0"/>
              <a:t>Priority School. Why?</a:t>
            </a:r>
          </a:p>
        </p:txBody>
      </p:sp>
      <p:sp>
        <p:nvSpPr>
          <p:cNvPr id="3" name="Content Placeholder 2"/>
          <p:cNvSpPr>
            <a:spLocks noGrp="1"/>
          </p:cNvSpPr>
          <p:nvPr>
            <p:ph idx="1"/>
          </p:nvPr>
        </p:nvSpPr>
        <p:spPr>
          <a:xfrm>
            <a:off x="457200" y="2002471"/>
            <a:ext cx="8229600" cy="4123692"/>
          </a:xfrm>
        </p:spPr>
        <p:txBody>
          <a:bodyPr/>
          <a:lstStyle/>
          <a:p>
            <a:r>
              <a:rPr lang="en-GB" noProof="0" dirty="0">
                <a:solidFill>
                  <a:schemeClr val="tx1"/>
                </a:solidFill>
              </a:rPr>
              <a:t>The social contexts in which schools operate can be constituted as enhancers of risk factors for failure in the normal education system, verifying that in territories social and economically degraded educational success is often lower than the national, and violence, indiscipline, abandonment, failure at school and child labour are some examples of how this degradation is manifested.</a:t>
            </a:r>
          </a:p>
        </p:txBody>
      </p:sp>
      <p:pic>
        <p:nvPicPr>
          <p:cNvPr id="4" name="Picture 3" descr="European Agency for Special Needs and Inclusive Education logo"/>
          <p:cNvPicPr>
            <a:picLocks noChangeAspect="1"/>
          </p:cNvPicPr>
          <p:nvPr/>
        </p:nvPicPr>
        <p:blipFill>
          <a:blip r:embed="rId3"/>
          <a:stretch>
            <a:fillRect/>
          </a:stretch>
        </p:blipFill>
        <p:spPr>
          <a:xfrm>
            <a:off x="3822186" y="6184422"/>
            <a:ext cx="1541319" cy="602827"/>
          </a:xfrm>
          <a:prstGeom prst="rect">
            <a:avLst/>
          </a:prstGeom>
        </p:spPr>
      </p:pic>
      <p:pic>
        <p:nvPicPr>
          <p:cNvPr id="5" name="Picture 4" descr="Raising the Achievement of All Learners in Inclusive Education project logo"/>
          <p:cNvPicPr>
            <a:picLocks noChangeAspect="1"/>
          </p:cNvPicPr>
          <p:nvPr/>
        </p:nvPicPr>
        <p:blipFill>
          <a:blip r:embed="rId4"/>
          <a:stretch>
            <a:fillRect/>
          </a:stretch>
        </p:blipFill>
        <p:spPr>
          <a:xfrm>
            <a:off x="4353793" y="100215"/>
            <a:ext cx="393011" cy="388067"/>
          </a:xfrm>
          <a:prstGeom prst="rect">
            <a:avLst/>
          </a:prstGeom>
        </p:spPr>
      </p:pic>
      <p:pic>
        <p:nvPicPr>
          <p:cNvPr id="6" name="Picture 5" descr="Raising the Achievement of All Learners in Inclusive Education project title"/>
          <p:cNvPicPr>
            <a:picLocks noChangeAspect="1"/>
          </p:cNvPicPr>
          <p:nvPr/>
        </p:nvPicPr>
        <p:blipFill>
          <a:blip r:embed="rId5"/>
          <a:stretch>
            <a:fillRect/>
          </a:stretch>
        </p:blipFill>
        <p:spPr>
          <a:xfrm>
            <a:off x="3822186" y="513365"/>
            <a:ext cx="1477359" cy="262335"/>
          </a:xfrm>
          <a:prstGeom prst="rect">
            <a:avLst/>
          </a:prstGeom>
        </p:spPr>
      </p:pic>
      <p:pic>
        <p:nvPicPr>
          <p:cNvPr id="7" name="Picture 6" descr="Agrupamento de Escolas Ferreira de Castro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31483"/>
            <a:ext cx="1810803" cy="299954"/>
          </a:xfrm>
          <a:prstGeom prst="rect">
            <a:avLst/>
          </a:prstGeom>
        </p:spPr>
      </p:pic>
      <p:pic>
        <p:nvPicPr>
          <p:cNvPr id="8" name="Picture 7" descr="República Portuguesa Educação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9625" y="131483"/>
            <a:ext cx="1083215" cy="489194"/>
          </a:xfrm>
          <a:prstGeom prst="rect">
            <a:avLst/>
          </a:prstGeom>
        </p:spPr>
      </p:pic>
    </p:spTree>
    <p:extLst>
      <p:ext uri="{BB962C8B-B14F-4D97-AF65-F5344CB8AC3E}">
        <p14:creationId xmlns:p14="http://schemas.microsoft.com/office/powerpoint/2010/main" val="83271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Priority School. Why? (2)</a:t>
            </a:r>
          </a:p>
        </p:txBody>
      </p:sp>
      <p:sp>
        <p:nvSpPr>
          <p:cNvPr id="3" name="Content Placeholder 2"/>
          <p:cNvSpPr>
            <a:spLocks noGrp="1"/>
          </p:cNvSpPr>
          <p:nvPr>
            <p:ph idx="1"/>
          </p:nvPr>
        </p:nvSpPr>
        <p:spPr/>
        <p:txBody>
          <a:bodyPr/>
          <a:lstStyle/>
          <a:p>
            <a:pPr>
              <a:spcBef>
                <a:spcPts val="1200"/>
              </a:spcBef>
              <a:spcAft>
                <a:spcPts val="1200"/>
              </a:spcAft>
            </a:pPr>
            <a:r>
              <a:rPr lang="en-GB" noProof="0" dirty="0">
                <a:solidFill>
                  <a:schemeClr val="tx1"/>
                </a:solidFill>
              </a:rPr>
              <a:t>The Educational Territories of Priority Intervention Program, which promotes educational policies territorialization according to priority criteria and positive discrimination, contains a set of general objectives converging with individual objectives of personal fulfilment.</a:t>
            </a:r>
          </a:p>
          <a:p>
            <a:pPr>
              <a:spcBef>
                <a:spcPts val="1200"/>
              </a:spcBef>
              <a:spcAft>
                <a:spcPts val="1200"/>
              </a:spcAft>
            </a:pPr>
            <a:r>
              <a:rPr lang="en-GB" noProof="0" dirty="0">
                <a:solidFill>
                  <a:schemeClr val="tx1"/>
                </a:solidFill>
              </a:rPr>
              <a:t>This way the principle of positive discrimination was introduced in the allocation of resources to schools.</a:t>
            </a:r>
          </a:p>
        </p:txBody>
      </p:sp>
      <p:pic>
        <p:nvPicPr>
          <p:cNvPr id="4" name="Picture 3" descr="European Agency for Special Needs and Inclusive Education logo"/>
          <p:cNvPicPr>
            <a:picLocks noChangeAspect="1"/>
          </p:cNvPicPr>
          <p:nvPr/>
        </p:nvPicPr>
        <p:blipFill>
          <a:blip r:embed="rId3"/>
          <a:stretch>
            <a:fillRect/>
          </a:stretch>
        </p:blipFill>
        <p:spPr>
          <a:xfrm>
            <a:off x="3822186" y="6184422"/>
            <a:ext cx="1541319" cy="602827"/>
          </a:xfrm>
          <a:prstGeom prst="rect">
            <a:avLst/>
          </a:prstGeom>
        </p:spPr>
      </p:pic>
      <p:pic>
        <p:nvPicPr>
          <p:cNvPr id="5" name="Picture 4" descr="Raising the Achievement of All Learners in Inclusive Education project logo"/>
          <p:cNvPicPr>
            <a:picLocks noChangeAspect="1"/>
          </p:cNvPicPr>
          <p:nvPr/>
        </p:nvPicPr>
        <p:blipFill>
          <a:blip r:embed="rId4"/>
          <a:stretch>
            <a:fillRect/>
          </a:stretch>
        </p:blipFill>
        <p:spPr>
          <a:xfrm>
            <a:off x="4353793" y="100215"/>
            <a:ext cx="393011" cy="388067"/>
          </a:xfrm>
          <a:prstGeom prst="rect">
            <a:avLst/>
          </a:prstGeom>
        </p:spPr>
      </p:pic>
      <p:pic>
        <p:nvPicPr>
          <p:cNvPr id="6" name="Picture 5" descr="Raising the Achievement of All Learners in Inclusive Education project title"/>
          <p:cNvPicPr>
            <a:picLocks noChangeAspect="1"/>
          </p:cNvPicPr>
          <p:nvPr/>
        </p:nvPicPr>
        <p:blipFill>
          <a:blip r:embed="rId5"/>
          <a:stretch>
            <a:fillRect/>
          </a:stretch>
        </p:blipFill>
        <p:spPr>
          <a:xfrm>
            <a:off x="3822186" y="513365"/>
            <a:ext cx="1477359" cy="262335"/>
          </a:xfrm>
          <a:prstGeom prst="rect">
            <a:avLst/>
          </a:prstGeom>
        </p:spPr>
      </p:pic>
      <p:pic>
        <p:nvPicPr>
          <p:cNvPr id="7" name="Picture 6" descr="Agrupamento de Escolas Ferreira de Castro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31483"/>
            <a:ext cx="1810803" cy="299954"/>
          </a:xfrm>
          <a:prstGeom prst="rect">
            <a:avLst/>
          </a:prstGeom>
        </p:spPr>
      </p:pic>
      <p:pic>
        <p:nvPicPr>
          <p:cNvPr id="8" name="Picture 7" descr="República Portuguesa Educação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9625" y="131483"/>
            <a:ext cx="1083215" cy="489194"/>
          </a:xfrm>
          <a:prstGeom prst="rect">
            <a:avLst/>
          </a:prstGeom>
        </p:spPr>
      </p:pic>
    </p:spTree>
    <p:extLst>
      <p:ext uri="{BB962C8B-B14F-4D97-AF65-F5344CB8AC3E}">
        <p14:creationId xmlns:p14="http://schemas.microsoft.com/office/powerpoint/2010/main" val="65995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422"/>
            <a:ext cx="8229600" cy="626777"/>
          </a:xfrm>
        </p:spPr>
        <p:txBody>
          <a:bodyPr/>
          <a:lstStyle/>
          <a:p>
            <a:r>
              <a:rPr lang="en-GB" sz="4000" noProof="0" dirty="0"/>
              <a:t>Inclusion. How?</a:t>
            </a:r>
          </a:p>
        </p:txBody>
      </p:sp>
      <p:sp>
        <p:nvSpPr>
          <p:cNvPr id="3" name="Content Placeholder 2"/>
          <p:cNvSpPr>
            <a:spLocks noGrp="1"/>
          </p:cNvSpPr>
          <p:nvPr>
            <p:ph idx="1"/>
          </p:nvPr>
        </p:nvSpPr>
        <p:spPr>
          <a:xfrm>
            <a:off x="457200" y="1983931"/>
            <a:ext cx="8229600" cy="3736092"/>
          </a:xfrm>
        </p:spPr>
        <p:txBody>
          <a:bodyPr/>
          <a:lstStyle/>
          <a:p>
            <a:pPr marL="0" lvl="0" indent="0">
              <a:spcAft>
                <a:spcPts val="600"/>
              </a:spcAft>
              <a:buNone/>
            </a:pPr>
            <a:r>
              <a:rPr lang="en-GB" noProof="0" dirty="0">
                <a:solidFill>
                  <a:schemeClr val="tx1"/>
                </a:solidFill>
              </a:rPr>
              <a:t>our group of schools:</a:t>
            </a:r>
          </a:p>
          <a:p>
            <a:pPr>
              <a:spcAft>
                <a:spcPts val="600"/>
              </a:spcAft>
            </a:pPr>
            <a:r>
              <a:rPr lang="en-GB" noProof="0" dirty="0">
                <a:solidFill>
                  <a:schemeClr val="tx1"/>
                </a:solidFill>
              </a:rPr>
              <a:t>reflects the community as a whole, and doesn’t reject, exclude or select students;</a:t>
            </a:r>
          </a:p>
          <a:p>
            <a:pPr algn="just">
              <a:spcAft>
                <a:spcPts val="600"/>
              </a:spcAft>
            </a:pPr>
            <a:r>
              <a:rPr lang="en-GB" noProof="0" dirty="0">
                <a:solidFill>
                  <a:schemeClr val="tx1"/>
                </a:solidFill>
              </a:rPr>
              <a:t>is accessible to all, physically (without architectural barriers) and educationally (through curriculum, support and communication methods);</a:t>
            </a:r>
          </a:p>
          <a:p>
            <a:pPr algn="just">
              <a:spcAft>
                <a:spcPts val="600"/>
              </a:spcAft>
            </a:pPr>
            <a:r>
              <a:rPr lang="en-GB" noProof="0" dirty="0">
                <a:solidFill>
                  <a:schemeClr val="tx1"/>
                </a:solidFill>
              </a:rPr>
              <a:t>works </a:t>
            </a:r>
            <a:r>
              <a:rPr lang="en-GB" b="1" noProof="0" dirty="0">
                <a:solidFill>
                  <a:schemeClr val="tx1"/>
                </a:solidFill>
              </a:rPr>
              <a:t>with</a:t>
            </a:r>
            <a:r>
              <a:rPr lang="en-GB" noProof="0" dirty="0">
                <a:solidFill>
                  <a:schemeClr val="tx1"/>
                </a:solidFill>
              </a:rPr>
              <a:t>, not against;</a:t>
            </a:r>
          </a:p>
          <a:p>
            <a:pPr algn="just">
              <a:spcAft>
                <a:spcPts val="600"/>
              </a:spcAft>
            </a:pPr>
            <a:r>
              <a:rPr lang="en-GB" noProof="0" dirty="0">
                <a:solidFill>
                  <a:schemeClr val="tx1"/>
                </a:solidFill>
              </a:rPr>
              <a:t>practices democracy and equity.</a:t>
            </a:r>
          </a:p>
        </p:txBody>
      </p:sp>
      <p:pic>
        <p:nvPicPr>
          <p:cNvPr id="4" name="Picture 3" descr="European Agency for Special Needs and Inclusive Education logo"/>
          <p:cNvPicPr>
            <a:picLocks noChangeAspect="1"/>
          </p:cNvPicPr>
          <p:nvPr/>
        </p:nvPicPr>
        <p:blipFill>
          <a:blip r:embed="rId3"/>
          <a:stretch>
            <a:fillRect/>
          </a:stretch>
        </p:blipFill>
        <p:spPr>
          <a:xfrm>
            <a:off x="3822186" y="6184422"/>
            <a:ext cx="1541319" cy="602827"/>
          </a:xfrm>
          <a:prstGeom prst="rect">
            <a:avLst/>
          </a:prstGeom>
        </p:spPr>
      </p:pic>
      <p:pic>
        <p:nvPicPr>
          <p:cNvPr id="5" name="Picture 4" descr="Raising the Achievement of All Learners in Inclusive Education project logo"/>
          <p:cNvPicPr>
            <a:picLocks noChangeAspect="1"/>
          </p:cNvPicPr>
          <p:nvPr/>
        </p:nvPicPr>
        <p:blipFill>
          <a:blip r:embed="rId4"/>
          <a:stretch>
            <a:fillRect/>
          </a:stretch>
        </p:blipFill>
        <p:spPr>
          <a:xfrm>
            <a:off x="4353793" y="100215"/>
            <a:ext cx="393011" cy="388067"/>
          </a:xfrm>
          <a:prstGeom prst="rect">
            <a:avLst/>
          </a:prstGeom>
        </p:spPr>
      </p:pic>
      <p:pic>
        <p:nvPicPr>
          <p:cNvPr id="6" name="Picture 5" descr="Raising the Achievement of All Learners in Inclusive Education project title"/>
          <p:cNvPicPr>
            <a:picLocks noChangeAspect="1"/>
          </p:cNvPicPr>
          <p:nvPr/>
        </p:nvPicPr>
        <p:blipFill>
          <a:blip r:embed="rId5"/>
          <a:stretch>
            <a:fillRect/>
          </a:stretch>
        </p:blipFill>
        <p:spPr>
          <a:xfrm>
            <a:off x="3822186" y="513365"/>
            <a:ext cx="1477359" cy="262335"/>
          </a:xfrm>
          <a:prstGeom prst="rect">
            <a:avLst/>
          </a:prstGeom>
        </p:spPr>
      </p:pic>
      <p:pic>
        <p:nvPicPr>
          <p:cNvPr id="7" name="Picture 6" descr="Agrupamento de Escolas Ferreira de Castro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31483"/>
            <a:ext cx="1810803" cy="299954"/>
          </a:xfrm>
          <a:prstGeom prst="rect">
            <a:avLst/>
          </a:prstGeom>
        </p:spPr>
      </p:pic>
      <p:pic>
        <p:nvPicPr>
          <p:cNvPr id="8" name="Picture 7" descr="República Portuguesa Educação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9625" y="131483"/>
            <a:ext cx="1083215" cy="489194"/>
          </a:xfrm>
          <a:prstGeom prst="rect">
            <a:avLst/>
          </a:prstGeom>
        </p:spPr>
      </p:pic>
    </p:spTree>
    <p:extLst>
      <p:ext uri="{BB962C8B-B14F-4D97-AF65-F5344CB8AC3E}">
        <p14:creationId xmlns:p14="http://schemas.microsoft.com/office/powerpoint/2010/main" val="40587976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foraLeadership">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RaforaLeadership.pot</Template>
  <TotalTime>546</TotalTime>
  <Words>3145</Words>
  <Application>Microsoft Office PowerPoint</Application>
  <PresentationFormat>On-screen Show (4:3)</PresentationFormat>
  <Paragraphs>297</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Arial</vt:lpstr>
      <vt:lpstr>Calibri</vt:lpstr>
      <vt:lpstr>Century Gothic</vt:lpstr>
      <vt:lpstr>Courier New</vt:lpstr>
      <vt:lpstr>Georgia</vt:lpstr>
      <vt:lpstr>Palatino Linotype</vt:lpstr>
      <vt:lpstr>RaforaLeadership</vt:lpstr>
      <vt:lpstr>Ferreira de Castro’s Schools Grouping </vt:lpstr>
      <vt:lpstr>About the schools grouping</vt:lpstr>
      <vt:lpstr>School images</vt:lpstr>
      <vt:lpstr>School statistics</vt:lpstr>
      <vt:lpstr>Educational Project</vt:lpstr>
      <vt:lpstr>Aims / Strategic goals</vt:lpstr>
      <vt:lpstr>Priority School. Why?</vt:lpstr>
      <vt:lpstr>Priority School. Why? (2)</vt:lpstr>
      <vt:lpstr>Inclusion. How?</vt:lpstr>
      <vt:lpstr>Inclusion. How? (2)</vt:lpstr>
      <vt:lpstr>Practice (1)</vt:lpstr>
      <vt:lpstr>Practice (2)</vt:lpstr>
      <vt:lpstr>Practice (3)</vt:lpstr>
      <vt:lpstr>Practice (4)</vt:lpstr>
      <vt:lpstr>What we have learned: Key points</vt:lpstr>
      <vt:lpstr>Learning environment</vt:lpstr>
      <vt:lpstr>Emphasis on teaching and learning</vt:lpstr>
      <vt:lpstr>Teaching with intention (1)</vt:lpstr>
      <vt:lpstr>Teaching with intention (2)</vt:lpstr>
      <vt:lpstr>Positive reinforcement</vt:lpstr>
      <vt:lpstr>Monitoring of progress</vt:lpstr>
      <vt:lpstr>Family-school partnership</vt:lpstr>
      <vt:lpstr>Leadership</vt:lpstr>
      <vt:lpstr>Vision and shared goals</vt:lpstr>
      <vt:lpstr>Learning organisation</vt:lpstr>
      <vt:lpstr>Monitoring, (self-)regulation and improvement of the work in the classroom</vt:lpstr>
      <vt:lpstr>School images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Ferreira de Castro</dc:title>
  <dc:subject>Raising the Achievement of all Learners in Inclusive Education</dc:subject>
  <dc:creator>Portugal</dc:creator>
  <cp:revision>72</cp:revision>
  <dcterms:created xsi:type="dcterms:W3CDTF">2017-04-02T16:34:28Z</dcterms:created>
  <dcterms:modified xsi:type="dcterms:W3CDTF">2018-08-09T15:15:02Z</dcterms:modified>
</cp:coreProperties>
</file>