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10" r:id="rId3"/>
    <p:sldMasterId id="2147483714" r:id="rId4"/>
    <p:sldMasterId id="2147483726" r:id="rId5"/>
  </p:sldMasterIdLst>
  <p:notesMasterIdLst>
    <p:notesMasterId r:id="rId19"/>
  </p:notesMasterIdLst>
  <p:sldIdLst>
    <p:sldId id="268" r:id="rId6"/>
    <p:sldId id="267" r:id="rId7"/>
    <p:sldId id="271" r:id="rId8"/>
    <p:sldId id="278" r:id="rId9"/>
    <p:sldId id="272" r:id="rId10"/>
    <p:sldId id="273" r:id="rId11"/>
    <p:sldId id="276" r:id="rId12"/>
    <p:sldId id="274" r:id="rId13"/>
    <p:sldId id="275" r:id="rId14"/>
    <p:sldId id="269" r:id="rId15"/>
    <p:sldId id="277" r:id="rId16"/>
    <p:sldId id="270" r:id="rId17"/>
    <p:sldId id="264" r:id="rId18"/>
  </p:sldIdLst>
  <p:sldSz cx="12192000" cy="6858000"/>
  <p:notesSz cx="6805613" cy="99441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1" autoAdjust="0"/>
    <p:restoredTop sz="86401" autoAdjust="0"/>
  </p:normalViewPr>
  <p:slideViewPr>
    <p:cSldViewPr snapToGrid="0">
      <p:cViewPr varScale="1">
        <p:scale>
          <a:sx n="109" d="100"/>
          <a:sy n="109" d="100"/>
        </p:scale>
        <p:origin x="720" y="114"/>
      </p:cViewPr>
      <p:guideLst/>
    </p:cSldViewPr>
  </p:slideViewPr>
  <p:outlineViewPr>
    <p:cViewPr>
      <p:scale>
        <a:sx n="33" d="100"/>
        <a:sy n="33" d="100"/>
      </p:scale>
      <p:origin x="0" y="-43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D9998DB4-AB89-496E-8152-C459F4701909}" type="datetimeFigureOut">
              <a:rPr lang="fi-FI" smtClean="0"/>
              <a:t>3.8.2018</a:t>
            </a:fld>
            <a:endParaRPr lang="fi-FI"/>
          </a:p>
        </p:txBody>
      </p:sp>
      <p:sp>
        <p:nvSpPr>
          <p:cNvPr id="4" name="Dian kuvan paikkamerkki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2333B13E-6F70-4D2A-800A-D827F4D82FA5}" type="slidenum">
              <a:rPr lang="fi-FI" smtClean="0"/>
              <a:t>‹#›</a:t>
            </a:fld>
            <a:endParaRPr lang="fi-FI"/>
          </a:p>
        </p:txBody>
      </p:sp>
    </p:spTree>
    <p:extLst>
      <p:ext uri="{BB962C8B-B14F-4D97-AF65-F5344CB8AC3E}">
        <p14:creationId xmlns:p14="http://schemas.microsoft.com/office/powerpoint/2010/main" val="2343426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media.preziusercontent.com/converted/6/e/a/f59b9fac8403cd262c2c7fa5eba20217c305d.mp4"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ssf-ffm.com/vertaissovittelu/index.php?id=IN%20ENGLISH"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incredibleyears.co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GB" sz="3200" noProof="0" dirty="0">
                <a:solidFill>
                  <a:schemeClr val="accent2"/>
                </a:solidFill>
                <a:latin typeface="Bernard MT Condensed" panose="02050806060905020404" pitchFamily="18" charset="0"/>
              </a:rPr>
              <a:t>Versatile support for learning </a:t>
            </a:r>
            <a:endParaRPr lang="en-GB" sz="2000" noProof="0" dirty="0"/>
          </a:p>
          <a:p>
            <a:r>
              <a:rPr lang="en-GB" noProof="0" dirty="0">
                <a:solidFill>
                  <a:schemeClr val="accent6"/>
                </a:solidFill>
                <a:latin typeface="Bernard MT Condensed" panose="02050806060905020404" pitchFamily="18" charset="0"/>
              </a:rPr>
              <a:t>through the Incredible Years program and HyMy-lessons for social and emotional skills</a:t>
            </a:r>
            <a:endParaRPr lang="en-GB" sz="1000" noProof="0" dirty="0"/>
          </a:p>
          <a:p>
            <a:r>
              <a:rPr lang="en-GB" sz="1050" noProof="0" dirty="0">
                <a:solidFill>
                  <a:schemeClr val="accent2"/>
                </a:solidFill>
              </a:rPr>
              <a:t>Finland, Vantaa, Vierumäki School, Principal Elina Kuosmanen </a:t>
            </a:r>
          </a:p>
          <a:p>
            <a:r>
              <a:rPr lang="en-GB" sz="900" noProof="0" dirty="0">
                <a:solidFill>
                  <a:schemeClr val="accent6"/>
                </a:solidFill>
              </a:rPr>
              <a:t>Country experts Mari-Pauliina Vainikainen and Merja Koivisto </a:t>
            </a:r>
          </a:p>
        </p:txBody>
      </p:sp>
      <p:sp>
        <p:nvSpPr>
          <p:cNvPr id="4" name="Dian numeron paikkamerkki 3"/>
          <p:cNvSpPr>
            <a:spLocks noGrp="1"/>
          </p:cNvSpPr>
          <p:nvPr>
            <p:ph type="sldNum" sz="quarter" idx="10"/>
          </p:nvPr>
        </p:nvSpPr>
        <p:spPr/>
        <p:txBody>
          <a:bodyPr/>
          <a:lstStyle/>
          <a:p>
            <a:fld id="{8AD6027C-16B2-4119-BE6A-5F2ADE8975C4}" type="slidenum">
              <a:rPr lang="fi-FI" smtClean="0">
                <a:solidFill>
                  <a:prstClr val="black"/>
                </a:solidFill>
              </a:rPr>
              <a:pPr/>
              <a:t>1</a:t>
            </a:fld>
            <a:endParaRPr lang="fi-FI">
              <a:solidFill>
                <a:prstClr val="black"/>
              </a:solidFill>
            </a:endParaRPr>
          </a:p>
        </p:txBody>
      </p:sp>
    </p:spTree>
    <p:extLst>
      <p:ext uri="{BB962C8B-B14F-4D97-AF65-F5344CB8AC3E}">
        <p14:creationId xmlns:p14="http://schemas.microsoft.com/office/powerpoint/2010/main" val="2159845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noProof="0" dirty="0"/>
              <a:t>“It's easier to build strong children than to repair broken men”</a:t>
            </a:r>
          </a:p>
          <a:p>
            <a:r>
              <a:rPr lang="en-GB" noProof="0" dirty="0"/>
              <a:t>-Frederick Douglass</a:t>
            </a:r>
          </a:p>
        </p:txBody>
      </p:sp>
      <p:sp>
        <p:nvSpPr>
          <p:cNvPr id="4" name="Slide Number Placeholder 3"/>
          <p:cNvSpPr>
            <a:spLocks noGrp="1"/>
          </p:cNvSpPr>
          <p:nvPr>
            <p:ph type="sldNum" sz="quarter" idx="10"/>
          </p:nvPr>
        </p:nvSpPr>
        <p:spPr/>
        <p:txBody>
          <a:bodyPr/>
          <a:lstStyle/>
          <a:p>
            <a:fld id="{2333B13E-6F70-4D2A-800A-D827F4D82FA5}" type="slidenum">
              <a:rPr lang="fi-FI" smtClean="0"/>
              <a:t>10</a:t>
            </a:fld>
            <a:endParaRPr lang="fi-FI"/>
          </a:p>
        </p:txBody>
      </p:sp>
    </p:spTree>
    <p:extLst>
      <p:ext uri="{BB962C8B-B14F-4D97-AF65-F5344CB8AC3E}">
        <p14:creationId xmlns:p14="http://schemas.microsoft.com/office/powerpoint/2010/main" val="88546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noProof="0" dirty="0">
                <a:solidFill>
                  <a:schemeClr val="accent2"/>
                </a:solidFill>
              </a:rPr>
              <a:t>More information</a:t>
            </a:r>
          </a:p>
        </p:txBody>
      </p:sp>
      <p:sp>
        <p:nvSpPr>
          <p:cNvPr id="4" name="Slide Number Placeholder 3"/>
          <p:cNvSpPr>
            <a:spLocks noGrp="1"/>
          </p:cNvSpPr>
          <p:nvPr>
            <p:ph type="sldNum" sz="quarter" idx="10"/>
          </p:nvPr>
        </p:nvSpPr>
        <p:spPr/>
        <p:txBody>
          <a:bodyPr/>
          <a:lstStyle/>
          <a:p>
            <a:fld id="{2333B13E-6F70-4D2A-800A-D827F4D82FA5}" type="slidenum">
              <a:rPr lang="fi-FI" smtClean="0"/>
              <a:t>11</a:t>
            </a:fld>
            <a:endParaRPr lang="fi-FI"/>
          </a:p>
        </p:txBody>
      </p:sp>
    </p:spTree>
    <p:extLst>
      <p:ext uri="{BB962C8B-B14F-4D97-AF65-F5344CB8AC3E}">
        <p14:creationId xmlns:p14="http://schemas.microsoft.com/office/powerpoint/2010/main" val="4263501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“Contrary to what most of us believe, happiness does not simply happen to us. It's something that we make happen” </a:t>
            </a:r>
          </a:p>
          <a:p>
            <a:pPr algn="l"/>
            <a:r>
              <a:rPr lang="en-GB" noProof="0" dirty="0"/>
              <a:t>Mihaly Csikszentmihalyi, co-founder of positive psychology</a:t>
            </a:r>
          </a:p>
        </p:txBody>
      </p:sp>
      <p:sp>
        <p:nvSpPr>
          <p:cNvPr id="4" name="Slide Number Placeholder 3"/>
          <p:cNvSpPr>
            <a:spLocks noGrp="1"/>
          </p:cNvSpPr>
          <p:nvPr>
            <p:ph type="sldNum" sz="quarter" idx="10"/>
          </p:nvPr>
        </p:nvSpPr>
        <p:spPr/>
        <p:txBody>
          <a:bodyPr/>
          <a:lstStyle/>
          <a:p>
            <a:fld id="{2333B13E-6F70-4D2A-800A-D827F4D82FA5}" type="slidenum">
              <a:rPr lang="fi-FI" smtClean="0"/>
              <a:t>12</a:t>
            </a:fld>
            <a:endParaRPr lang="fi-FI"/>
          </a:p>
        </p:txBody>
      </p:sp>
    </p:spTree>
    <p:extLst>
      <p:ext uri="{BB962C8B-B14F-4D97-AF65-F5344CB8AC3E}">
        <p14:creationId xmlns:p14="http://schemas.microsoft.com/office/powerpoint/2010/main" val="846172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noProof="0" dirty="0">
                <a:solidFill>
                  <a:schemeClr val="tx1"/>
                </a:solidFill>
              </a:rPr>
              <a:t>Growth</a:t>
            </a:r>
            <a:r>
              <a:rPr lang="en-GB" sz="1200" baseline="0" noProof="0" dirty="0">
                <a:solidFill>
                  <a:schemeClr val="tx1"/>
                </a:solidFill>
              </a:rPr>
              <a:t> Mindset vs Fixed Mindset</a:t>
            </a:r>
            <a:endParaRPr lang="en-GB" sz="1200" noProof="0" dirty="0">
              <a:solidFill>
                <a:schemeClr val="tx1"/>
              </a:solidFill>
            </a:endParaRPr>
          </a:p>
          <a:p>
            <a:r>
              <a:rPr lang="en-US" dirty="0"/>
              <a:t>Two silhouette heads with writing on face each other. The head on the left says:</a:t>
            </a:r>
          </a:p>
          <a:p>
            <a:r>
              <a:rPr lang="en-US" dirty="0"/>
              <a:t>Growth Mindset: 'Failure is an opportunity to grow', 'I can learn to do anything I want', 'Challenges help me to grow', 'My effort and attitude determine my abilities', 'Feedback is constructive', 'I am inspired by the success of others', 'I like to try new things'.</a:t>
            </a:r>
          </a:p>
          <a:p>
            <a:r>
              <a:rPr lang="en-US" dirty="0"/>
              <a:t>The head on the right says:</a:t>
            </a:r>
          </a:p>
          <a:p>
            <a:r>
              <a:rPr lang="en-US" dirty="0"/>
              <a:t>Fixed Mindset: 'Failure is the limit of my abilities', 'I'm either good at it or I'm not', 'My abilities are unchanging', 'I don't like to be challenged', 'I can either do it or I can't', 'My potential is predetermined', 'When I'm frustrated I give up', 'Feedback and criticism are personal', 'I stick to what I know'.</a:t>
            </a:r>
            <a:endParaRPr lang="da-DK" dirty="0"/>
          </a:p>
        </p:txBody>
      </p:sp>
      <p:sp>
        <p:nvSpPr>
          <p:cNvPr id="4" name="Slide Number Placeholder 3"/>
          <p:cNvSpPr>
            <a:spLocks noGrp="1"/>
          </p:cNvSpPr>
          <p:nvPr>
            <p:ph type="sldNum" sz="quarter" idx="10"/>
          </p:nvPr>
        </p:nvSpPr>
        <p:spPr/>
        <p:txBody>
          <a:bodyPr/>
          <a:lstStyle/>
          <a:p>
            <a:fld id="{2333B13E-6F70-4D2A-800A-D827F4D82FA5}" type="slidenum">
              <a:rPr lang="fi-FI" smtClean="0"/>
              <a:t>13</a:t>
            </a:fld>
            <a:endParaRPr lang="fi-FI"/>
          </a:p>
        </p:txBody>
      </p:sp>
    </p:spTree>
    <p:extLst>
      <p:ext uri="{BB962C8B-B14F-4D97-AF65-F5344CB8AC3E}">
        <p14:creationId xmlns:p14="http://schemas.microsoft.com/office/powerpoint/2010/main" val="2721819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noProof="0" dirty="0">
                <a:solidFill>
                  <a:schemeClr val="bg1"/>
                </a:solidFill>
              </a:rPr>
              <a:t>It is common knowledge </a:t>
            </a:r>
          </a:p>
          <a:p>
            <a:r>
              <a:rPr lang="en-GB" sz="1200" kern="1200" noProof="0" dirty="0">
                <a:solidFill>
                  <a:schemeClr val="bg1"/>
                </a:solidFill>
                <a:latin typeface="+mn-lt"/>
                <a:ea typeface="+mn-ea"/>
                <a:cs typeface="+mn-cs"/>
              </a:rPr>
              <a:t>outside of academic journals that </a:t>
            </a:r>
            <a:r>
              <a:rPr lang="en-GB" sz="1200" b="1" kern="1200" noProof="0" dirty="0">
                <a:solidFill>
                  <a:schemeClr val="accent6"/>
                </a:solidFill>
                <a:latin typeface="+mn-lt"/>
                <a:ea typeface="+mn-ea"/>
                <a:cs typeface="+mn-cs"/>
              </a:rPr>
              <a:t>motivation, tenacity, trustworthiness, and perseverance</a:t>
            </a:r>
            <a:r>
              <a:rPr lang="en-GB" sz="1200" kern="1200" noProof="0" dirty="0">
                <a:solidFill>
                  <a:schemeClr val="bg1"/>
                </a:solidFill>
                <a:latin typeface="+mn-lt"/>
                <a:ea typeface="+mn-ea"/>
                <a:cs typeface="+mn-cs"/>
              </a:rPr>
              <a:t> are important traits for success in life. It is thus surprising that academic discussions of skill and skill formation almost exclusively focus of cognitive ability and ignore noncognitive skills.</a:t>
            </a:r>
          </a:p>
          <a:p>
            <a:pPr>
              <a:spcBef>
                <a:spcPts val="2400"/>
              </a:spcBef>
              <a:spcAft>
                <a:spcPts val="1200"/>
              </a:spcAft>
            </a:pPr>
            <a:r>
              <a:rPr lang="en-GB" sz="800" kern="1200" noProof="0" dirty="0">
                <a:solidFill>
                  <a:schemeClr val="bg1"/>
                </a:solidFill>
                <a:latin typeface="+mn-lt"/>
                <a:ea typeface="+mn-ea"/>
                <a:cs typeface="+mn-cs"/>
              </a:rPr>
              <a:t>Heckman &amp; Rubinstein, 2001</a:t>
            </a:r>
          </a:p>
          <a:p>
            <a:pPr>
              <a:spcBef>
                <a:spcPts val="2400"/>
              </a:spcBef>
              <a:spcAft>
                <a:spcPts val="1200"/>
              </a:spcAft>
            </a:pPr>
            <a:r>
              <a:rPr lang="en-GB" sz="800" kern="1200" noProof="0" dirty="0">
                <a:solidFill>
                  <a:schemeClr val="bg1"/>
                </a:solidFill>
                <a:latin typeface="+mn-lt"/>
                <a:ea typeface="+mn-ea"/>
                <a:cs typeface="+mn-cs"/>
              </a:rPr>
              <a:t>But the times have changed… </a:t>
            </a:r>
          </a:p>
        </p:txBody>
      </p:sp>
      <p:sp>
        <p:nvSpPr>
          <p:cNvPr id="4" name="Slide Number Placeholder 3"/>
          <p:cNvSpPr>
            <a:spLocks noGrp="1"/>
          </p:cNvSpPr>
          <p:nvPr>
            <p:ph type="sldNum" sz="quarter" idx="10"/>
          </p:nvPr>
        </p:nvSpPr>
        <p:spPr/>
        <p:txBody>
          <a:bodyPr/>
          <a:lstStyle/>
          <a:p>
            <a:fld id="{2333B13E-6F70-4D2A-800A-D827F4D82FA5}" type="slidenum">
              <a:rPr lang="fi-FI" smtClean="0"/>
              <a:t>2</a:t>
            </a:fld>
            <a:endParaRPr lang="fi-FI"/>
          </a:p>
        </p:txBody>
      </p:sp>
    </p:spTree>
    <p:extLst>
      <p:ext uri="{BB962C8B-B14F-4D97-AF65-F5344CB8AC3E}">
        <p14:creationId xmlns:p14="http://schemas.microsoft.com/office/powerpoint/2010/main" val="2037743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noProof="0" dirty="0"/>
              <a:t>School as learning community</a:t>
            </a:r>
          </a:p>
          <a:p>
            <a:r>
              <a:rPr lang="en-GB" b="1" noProof="0" dirty="0">
                <a:solidFill>
                  <a:schemeClr val="accent3"/>
                </a:solidFill>
              </a:rPr>
              <a:t>Strengthening pupils’ positive and realistic self-image as learners</a:t>
            </a:r>
          </a:p>
          <a:p>
            <a:r>
              <a:rPr lang="en-GB" noProof="0" dirty="0"/>
              <a:t>Emphasis on unhurried pace and peace</a:t>
            </a:r>
          </a:p>
          <a:p>
            <a:r>
              <a:rPr lang="en-GB" noProof="0" dirty="0"/>
              <a:t>Interaction and empowerment wellbeing and safety in daily life</a:t>
            </a:r>
          </a:p>
          <a:p>
            <a:r>
              <a:rPr lang="en-GB" noProof="0" dirty="0"/>
              <a:t>[Image: </a:t>
            </a:r>
            <a:r>
              <a:rPr lang="en-US" noProof="0" dirty="0"/>
              <a:t>Tree with Attitudes, Knowledge, Skills and Competence, Engagement and Action, School Culture and Values written on the leaves]</a:t>
            </a:r>
            <a:endParaRPr lang="en-GB" noProof="0" dirty="0"/>
          </a:p>
        </p:txBody>
      </p:sp>
      <p:sp>
        <p:nvSpPr>
          <p:cNvPr id="4" name="Slide Number Placeholder 3"/>
          <p:cNvSpPr>
            <a:spLocks noGrp="1"/>
          </p:cNvSpPr>
          <p:nvPr>
            <p:ph type="sldNum" sz="quarter" idx="10"/>
          </p:nvPr>
        </p:nvSpPr>
        <p:spPr/>
        <p:txBody>
          <a:bodyPr/>
          <a:lstStyle/>
          <a:p>
            <a:fld id="{2333B13E-6F70-4D2A-800A-D827F4D82FA5}" type="slidenum">
              <a:rPr lang="fi-FI" smtClean="0"/>
              <a:t>3</a:t>
            </a:fld>
            <a:endParaRPr lang="fi-FI"/>
          </a:p>
        </p:txBody>
      </p:sp>
    </p:spTree>
    <p:extLst>
      <p:ext uri="{BB962C8B-B14F-4D97-AF65-F5344CB8AC3E}">
        <p14:creationId xmlns:p14="http://schemas.microsoft.com/office/powerpoint/2010/main" val="78409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GB" sz="1200" noProof="0" dirty="0"/>
              <a:t>If you are not prepared to look at your pupils’ strengths,</a:t>
            </a:r>
            <a:r>
              <a:rPr lang="en-GB" sz="1200" baseline="0" noProof="0" dirty="0"/>
              <a:t> </a:t>
            </a:r>
            <a:r>
              <a:rPr lang="en-GB" sz="1200" kern="1200" noProof="0" dirty="0">
                <a:solidFill>
                  <a:schemeClr val="tx1"/>
                </a:solidFill>
                <a:latin typeface="+mn-lt"/>
                <a:ea typeface="+mn-ea"/>
                <a:cs typeface="+mn-cs"/>
              </a:rPr>
              <a:t>don’t touch their weaknesses.</a:t>
            </a:r>
          </a:p>
          <a:p>
            <a:pPr>
              <a:spcBef>
                <a:spcPts val="2400"/>
              </a:spcBef>
            </a:pPr>
            <a:r>
              <a:rPr lang="en-GB" noProof="0" dirty="0"/>
              <a:t>Reuven Feuerstein</a:t>
            </a:r>
          </a:p>
        </p:txBody>
      </p:sp>
      <p:sp>
        <p:nvSpPr>
          <p:cNvPr id="4" name="Dian numeron paikkamerkki 3"/>
          <p:cNvSpPr>
            <a:spLocks noGrp="1"/>
          </p:cNvSpPr>
          <p:nvPr>
            <p:ph type="sldNum" sz="quarter" idx="10"/>
          </p:nvPr>
        </p:nvSpPr>
        <p:spPr/>
        <p:txBody>
          <a:bodyPr/>
          <a:lstStyle/>
          <a:p>
            <a:fld id="{87629EC6-D2D4-43B7-9077-8F4CC797ADE5}" type="slidenum">
              <a:rPr lang="fi-FI" smtClean="0">
                <a:solidFill>
                  <a:prstClr val="black"/>
                </a:solidFill>
              </a:rPr>
              <a:pPr/>
              <a:t>4</a:t>
            </a:fld>
            <a:endParaRPr lang="fi-FI">
              <a:solidFill>
                <a:prstClr val="black"/>
              </a:solidFill>
            </a:endParaRPr>
          </a:p>
        </p:txBody>
      </p:sp>
    </p:spTree>
    <p:extLst>
      <p:ext uri="{BB962C8B-B14F-4D97-AF65-F5344CB8AC3E}">
        <p14:creationId xmlns:p14="http://schemas.microsoft.com/office/powerpoint/2010/main" val="2877863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88900"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0562" y="4723448"/>
            <a:ext cx="5444490" cy="4474845"/>
          </a:xfrm>
          <a:prstGeom prst="rect">
            <a:avLst/>
          </a:prstGeom>
        </p:spPr>
        <p:txBody>
          <a:bodyPr lIns="91425" tIns="91425" rIns="91425" bIns="91425" anchor="t" anchorCtr="0">
            <a:noAutofit/>
          </a:bodyPr>
          <a:lstStyle/>
          <a:p>
            <a:r>
              <a:rPr lang="en-GB" noProof="0" dirty="0">
                <a:solidFill>
                  <a:srgbClr val="1155CC"/>
                </a:solidFill>
              </a:rPr>
              <a:t>HyMy</a:t>
            </a:r>
            <a:r>
              <a:rPr lang="en-GB" noProof="0" dirty="0"/>
              <a:t> </a:t>
            </a:r>
            <a:r>
              <a:rPr lang="en-GB" sz="900" noProof="0" dirty="0"/>
              <a:t>(=Smile)</a:t>
            </a:r>
          </a:p>
          <a:p>
            <a:r>
              <a:rPr lang="en-GB" noProof="0" dirty="0"/>
              <a:t>Learning emotional skills in Vierumäki school</a:t>
            </a:r>
          </a:p>
          <a:p>
            <a:r>
              <a:rPr lang="en-GB" u="sng" noProof="0" dirty="0">
                <a:solidFill>
                  <a:schemeClr val="hlink"/>
                </a:solidFill>
                <a:hlinkClick r:id="rId3"/>
              </a:rPr>
              <a:t>Vierumäki school environment</a:t>
            </a:r>
            <a:endParaRPr lang="en-GB" noProof="0" dirty="0"/>
          </a:p>
        </p:txBody>
      </p:sp>
    </p:spTree>
    <p:extLst>
      <p:ext uri="{BB962C8B-B14F-4D97-AF65-F5344CB8AC3E}">
        <p14:creationId xmlns:p14="http://schemas.microsoft.com/office/powerpoint/2010/main" val="1540749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88900"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0562" y="4723448"/>
            <a:ext cx="5444490" cy="4474845"/>
          </a:xfrm>
          <a:prstGeom prst="rect">
            <a:avLst/>
          </a:prstGeom>
        </p:spPr>
        <p:txBody>
          <a:bodyPr lIns="91425" tIns="91425" rIns="91425" bIns="91425" anchor="t" anchorCtr="0">
            <a:noAutofit/>
          </a:bodyPr>
          <a:lstStyle/>
          <a:p>
            <a:pPr algn="l">
              <a:lnSpc>
                <a:spcPct val="115000"/>
              </a:lnSpc>
              <a:spcAft>
                <a:spcPts val="2133"/>
              </a:spcAft>
              <a:buSzPct val="45833"/>
            </a:pPr>
            <a:r>
              <a:rPr lang="en-GB" sz="1800" b="1" noProof="0" dirty="0">
                <a:solidFill>
                  <a:schemeClr val="dk2"/>
                </a:solidFill>
                <a:latin typeface="Kalam"/>
                <a:ea typeface="Kalam"/>
                <a:cs typeface="Kalam"/>
                <a:sym typeface="Kalam"/>
              </a:rPr>
              <a:t>HyMy lesson once a week</a:t>
            </a:r>
            <a:r>
              <a:rPr lang="en-GB" sz="1200" b="1" noProof="0" dirty="0">
                <a:solidFill>
                  <a:schemeClr val="dk1"/>
                </a:solidFill>
              </a:rPr>
              <a:t> </a:t>
            </a:r>
            <a:br>
              <a:rPr lang="en-GB" sz="1200" b="1" noProof="0" dirty="0">
                <a:solidFill>
                  <a:schemeClr val="dk1"/>
                </a:solidFill>
              </a:rPr>
            </a:br>
            <a:r>
              <a:rPr lang="en-GB" sz="1200" b="0" noProof="0" dirty="0">
                <a:solidFill>
                  <a:schemeClr val="dk1"/>
                </a:solidFill>
              </a:rPr>
              <a:t>Every Tuesday 9-10 am HyMy-lesson. </a:t>
            </a:r>
            <a:endParaRPr lang="en-GB" sz="1800" b="0" noProof="0" dirty="0">
              <a:solidFill>
                <a:schemeClr val="dk2"/>
              </a:solidFill>
              <a:latin typeface="Kalam"/>
              <a:ea typeface="Kalam"/>
              <a:cs typeface="Kalam"/>
              <a:sym typeface="Kalam"/>
            </a:endParaRPr>
          </a:p>
          <a:p>
            <a:pPr algn="l">
              <a:lnSpc>
                <a:spcPct val="100000"/>
              </a:lnSpc>
              <a:spcAft>
                <a:spcPts val="0"/>
              </a:spcAft>
            </a:pPr>
            <a:r>
              <a:rPr lang="en-GB" sz="1200" b="0" noProof="0" dirty="0">
                <a:solidFill>
                  <a:schemeClr val="dk1"/>
                </a:solidFill>
              </a:rPr>
              <a:t>It is easy to teach reading and math but why so difficult social and emotional skills!</a:t>
            </a:r>
          </a:p>
          <a:p>
            <a:pPr algn="l">
              <a:lnSpc>
                <a:spcPct val="100000"/>
              </a:lnSpc>
              <a:spcAft>
                <a:spcPts val="0"/>
              </a:spcAft>
            </a:pPr>
            <a:r>
              <a:rPr lang="en-GB" sz="1200" b="0" noProof="0" dirty="0">
                <a:solidFill>
                  <a:schemeClr val="dk1"/>
                </a:solidFill>
              </a:rPr>
              <a:t>During this school year we use the material “Huomaa hyvä” by Kaisa Vuorinen. </a:t>
            </a:r>
          </a:p>
          <a:p>
            <a:pPr algn="l">
              <a:lnSpc>
                <a:spcPct val="100000"/>
              </a:lnSpc>
              <a:spcAft>
                <a:spcPts val="0"/>
              </a:spcAft>
            </a:pPr>
            <a:r>
              <a:rPr lang="en-GB" sz="1200" b="0" noProof="0" dirty="0">
                <a:solidFill>
                  <a:schemeClr val="dk1"/>
                </a:solidFill>
              </a:rPr>
              <a:t>Important to remember: Playing is learning!</a:t>
            </a:r>
          </a:p>
          <a:p>
            <a:pPr algn="l">
              <a:lnSpc>
                <a:spcPct val="100000"/>
              </a:lnSpc>
              <a:spcBef>
                <a:spcPts val="2400"/>
              </a:spcBef>
              <a:spcAft>
                <a:spcPts val="133"/>
              </a:spcAft>
            </a:pPr>
            <a:r>
              <a:rPr lang="en-GB" sz="1200" b="0" noProof="0" dirty="0">
                <a:solidFill>
                  <a:schemeClr val="dk1"/>
                </a:solidFill>
              </a:rPr>
              <a:t>HyMy theme of month and “HyMy-radio”, like Kick off for every month</a:t>
            </a:r>
          </a:p>
          <a:p>
            <a:pPr algn="l">
              <a:lnSpc>
                <a:spcPct val="100000"/>
              </a:lnSpc>
              <a:spcAft>
                <a:spcPts val="133"/>
              </a:spcAft>
            </a:pPr>
            <a:r>
              <a:rPr lang="en-GB" sz="1200" b="0" noProof="0" dirty="0">
                <a:solidFill>
                  <a:schemeClr val="dk1"/>
                </a:solidFill>
                <a:latin typeface="Kalam"/>
                <a:ea typeface="Kalam"/>
                <a:cs typeface="Kalam"/>
                <a:sym typeface="Kalam"/>
              </a:rPr>
              <a:t>FEBRUARY</a:t>
            </a:r>
            <a:r>
              <a:rPr lang="en-GB" sz="1200" b="0" baseline="0" noProof="0" dirty="0">
                <a:solidFill>
                  <a:schemeClr val="dk1"/>
                </a:solidFill>
                <a:latin typeface="Kalam"/>
                <a:ea typeface="Kalam"/>
                <a:cs typeface="Kalam"/>
                <a:sym typeface="Kalam"/>
              </a:rPr>
              <a:t> </a:t>
            </a:r>
            <a:r>
              <a:rPr lang="en-GB" sz="1200" b="0" noProof="0" dirty="0">
                <a:solidFill>
                  <a:srgbClr val="00B0F0"/>
                </a:solidFill>
                <a:latin typeface="Kalam"/>
                <a:ea typeface="Kalam"/>
                <a:cs typeface="Kalam"/>
                <a:sym typeface="Kalam"/>
              </a:rPr>
              <a:t>Justice: Teamwork</a:t>
            </a:r>
            <a:r>
              <a:rPr lang="en-GB" sz="1200" b="0" i="1" noProof="0" dirty="0">
                <a:solidFill>
                  <a:srgbClr val="00B0F0"/>
                </a:solidFill>
                <a:latin typeface="Kalam"/>
                <a:ea typeface="Kalam"/>
                <a:cs typeface="Kalam"/>
                <a:sym typeface="Kalam"/>
              </a:rPr>
              <a:t>, Fairness and Leadership</a:t>
            </a:r>
            <a:r>
              <a:rPr lang="en-GB" sz="1200" b="0" noProof="0" dirty="0">
                <a:solidFill>
                  <a:schemeClr val="dk1"/>
                </a:solidFill>
                <a:latin typeface="Kalam"/>
                <a:ea typeface="Kalam"/>
                <a:cs typeface="Kalam"/>
                <a:sym typeface="Kalam"/>
              </a:rPr>
              <a:t> </a:t>
            </a:r>
          </a:p>
          <a:p>
            <a:pPr algn="l">
              <a:lnSpc>
                <a:spcPct val="100000"/>
              </a:lnSpc>
              <a:spcAft>
                <a:spcPts val="133"/>
              </a:spcAft>
            </a:pPr>
            <a:r>
              <a:rPr lang="en-GB" sz="1200" b="0" noProof="0" dirty="0">
                <a:solidFill>
                  <a:schemeClr val="dk1"/>
                </a:solidFill>
                <a:latin typeface="Kalam"/>
                <a:ea typeface="Kalam"/>
                <a:cs typeface="Kalam"/>
                <a:sym typeface="Kalam"/>
              </a:rPr>
              <a:t>MARCH</a:t>
            </a:r>
            <a:r>
              <a:rPr lang="en-GB" sz="1200" b="0" baseline="0" noProof="0" dirty="0">
                <a:solidFill>
                  <a:schemeClr val="dk1"/>
                </a:solidFill>
                <a:latin typeface="Kalam"/>
                <a:ea typeface="Kalam"/>
                <a:cs typeface="Kalam"/>
                <a:sym typeface="Kalam"/>
              </a:rPr>
              <a:t> </a:t>
            </a:r>
            <a:r>
              <a:rPr lang="en-GB" sz="1200" b="0" noProof="0" dirty="0">
                <a:solidFill>
                  <a:srgbClr val="00B0F0"/>
                </a:solidFill>
                <a:latin typeface="Kalam"/>
                <a:ea typeface="Kalam"/>
                <a:cs typeface="Kalam"/>
                <a:sym typeface="Kalam"/>
              </a:rPr>
              <a:t>Temperance:</a:t>
            </a:r>
            <a:r>
              <a:rPr lang="en-GB" sz="1200" b="0" i="1" noProof="0" dirty="0">
                <a:solidFill>
                  <a:srgbClr val="00B0F0"/>
                </a:solidFill>
                <a:latin typeface="Kalam"/>
                <a:ea typeface="Kalam"/>
                <a:cs typeface="Kalam"/>
                <a:sym typeface="Kalam"/>
              </a:rPr>
              <a:t> Forgiveness, Humility, Prudence, Self-regulation</a:t>
            </a:r>
            <a:r>
              <a:rPr lang="en-GB" sz="1200" b="0" noProof="0" dirty="0">
                <a:solidFill>
                  <a:schemeClr val="dk1"/>
                </a:solidFill>
                <a:latin typeface="Kalam"/>
                <a:ea typeface="Kalam"/>
                <a:cs typeface="Kalam"/>
                <a:sym typeface="Kalam"/>
              </a:rPr>
              <a:t> </a:t>
            </a:r>
          </a:p>
          <a:p>
            <a:pPr algn="l">
              <a:lnSpc>
                <a:spcPct val="100000"/>
              </a:lnSpc>
              <a:spcBef>
                <a:spcPts val="2400"/>
              </a:spcBef>
              <a:spcAft>
                <a:spcPts val="133"/>
              </a:spcAft>
            </a:pPr>
            <a:r>
              <a:rPr lang="en-GB" sz="1200" b="0" noProof="0" dirty="0">
                <a:solidFill>
                  <a:schemeClr val="dk1"/>
                </a:solidFill>
              </a:rPr>
              <a:t>VERSO is one part of our HyMy-work. The aim is teach children to understand their rights as well as learn social skills by mediation. School mediation is seen as learning situation where children learn not only to manage conflicts but also to use their right of participating and being heard.</a:t>
            </a:r>
          </a:p>
          <a:p>
            <a:pPr algn="l">
              <a:spcBef>
                <a:spcPts val="4800"/>
              </a:spcBef>
            </a:pPr>
            <a:r>
              <a:rPr lang="en-GB" b="0" noProof="0" dirty="0">
                <a:hlinkClick r:id="rId3"/>
              </a:rPr>
              <a:t>Verso</a:t>
            </a:r>
            <a:endParaRPr lang="en-GB" b="0" noProof="0" dirty="0"/>
          </a:p>
        </p:txBody>
      </p:sp>
    </p:spTree>
    <p:extLst>
      <p:ext uri="{BB962C8B-B14F-4D97-AF65-F5344CB8AC3E}">
        <p14:creationId xmlns:p14="http://schemas.microsoft.com/office/powerpoint/2010/main" val="1153642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VIA Classification of Character Strengths and Virtues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The Character Strengths of a Flourishing Life include: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 - Wisdom (Creativity, Curiosity, Judgment, Love of Learning, Perspective)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 - Courage (Bravery, Perseverance, Honesty, Zest)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 - Humanity (Love, Kindness, Social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 - Justice (Teamwork, Fairness, Leadership)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 - Temperance (Forgiveness, Humility, Prudence, Self-Regulation)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noProof="0" dirty="0"/>
              <a:t>Transcendence (Appreciation of Beauty and Excellence, Gratitude, Hope, Humor, Spirituality)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VIA Institute on Character (where the world finds strength)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www.viacharacter.org</a:t>
            </a:r>
            <a:endParaRPr lang="en-GB" noProof="0" dirty="0"/>
          </a:p>
          <a:p>
            <a:endParaRPr lang="da-DK" dirty="0"/>
          </a:p>
        </p:txBody>
      </p:sp>
      <p:sp>
        <p:nvSpPr>
          <p:cNvPr id="4" name="Slide Number Placeholder 3"/>
          <p:cNvSpPr>
            <a:spLocks noGrp="1"/>
          </p:cNvSpPr>
          <p:nvPr>
            <p:ph type="sldNum" sz="quarter" idx="10"/>
          </p:nvPr>
        </p:nvSpPr>
        <p:spPr/>
        <p:txBody>
          <a:bodyPr/>
          <a:lstStyle/>
          <a:p>
            <a:fld id="{2333B13E-6F70-4D2A-800A-D827F4D82FA5}" type="slidenum">
              <a:rPr lang="fi-FI" smtClean="0"/>
              <a:t>7</a:t>
            </a:fld>
            <a:endParaRPr lang="fi-FI"/>
          </a:p>
        </p:txBody>
      </p:sp>
    </p:spTree>
    <p:extLst>
      <p:ext uri="{BB962C8B-B14F-4D97-AF65-F5344CB8AC3E}">
        <p14:creationId xmlns:p14="http://schemas.microsoft.com/office/powerpoint/2010/main" val="3447315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88900"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0562" y="4723448"/>
            <a:ext cx="5444490" cy="4474845"/>
          </a:xfrm>
          <a:prstGeom prst="rect">
            <a:avLst/>
          </a:prstGeom>
        </p:spPr>
        <p:txBody>
          <a:bodyPr lIns="91425" tIns="91425" rIns="91425" bIns="91425" anchor="t" anchorCtr="0">
            <a:noAutofit/>
          </a:bodyPr>
          <a:lstStyle/>
          <a:p>
            <a:pPr algn="l"/>
            <a:r>
              <a:rPr lang="en-GB" sz="1400" noProof="0" dirty="0">
                <a:solidFill>
                  <a:schemeClr val="accent4"/>
                </a:solidFill>
                <a:latin typeface="Kalam"/>
                <a:ea typeface="Kalam"/>
                <a:cs typeface="Kalam"/>
                <a:sym typeface="Kalam"/>
              </a:rPr>
              <a:t>HyMy</a:t>
            </a:r>
            <a:r>
              <a:rPr lang="en-GB" sz="1400" dirty="0">
                <a:solidFill>
                  <a:schemeClr val="accent4"/>
                </a:solidFill>
                <a:latin typeface="Kalam"/>
                <a:ea typeface="Kalam"/>
                <a:cs typeface="Kalam"/>
                <a:sym typeface="Kalam"/>
              </a:rPr>
              <a:t> – </a:t>
            </a:r>
            <a:r>
              <a:rPr lang="en-GB" sz="1400" noProof="0" dirty="0">
                <a:solidFill>
                  <a:schemeClr val="accent4"/>
                </a:solidFill>
                <a:latin typeface="Kalam"/>
                <a:ea typeface="Kalam"/>
                <a:cs typeface="Kalam"/>
                <a:sym typeface="Kalam"/>
              </a:rPr>
              <a:t>adults’ attitude and positive solution orientation</a:t>
            </a:r>
            <a:r>
              <a:rPr lang="en-GB" sz="1400" noProof="0" dirty="0">
                <a:solidFill>
                  <a:schemeClr val="accent4"/>
                </a:solidFill>
              </a:rPr>
              <a:t> </a:t>
            </a:r>
          </a:p>
          <a:p>
            <a:pPr algn="just">
              <a:lnSpc>
                <a:spcPct val="115000"/>
              </a:lnSpc>
              <a:spcAft>
                <a:spcPts val="2133"/>
              </a:spcAft>
            </a:pPr>
            <a:r>
              <a:rPr lang="en-GB" sz="1200" noProof="0" dirty="0">
                <a:solidFill>
                  <a:srgbClr val="000000"/>
                </a:solidFill>
              </a:rPr>
              <a:t>It is not always possible to change how pupils react. </a:t>
            </a:r>
          </a:p>
          <a:p>
            <a:pPr algn="just">
              <a:lnSpc>
                <a:spcPct val="115000"/>
              </a:lnSpc>
              <a:spcAft>
                <a:spcPts val="2133"/>
              </a:spcAft>
            </a:pPr>
            <a:r>
              <a:rPr lang="en-GB" sz="1200" noProof="0" dirty="0">
                <a:solidFill>
                  <a:srgbClr val="000000"/>
                </a:solidFill>
              </a:rPr>
              <a:t>Teachers must and can change and vary the way they work.</a:t>
            </a:r>
          </a:p>
          <a:p>
            <a:pPr algn="just">
              <a:lnSpc>
                <a:spcPct val="115000"/>
              </a:lnSpc>
              <a:spcAft>
                <a:spcPts val="2133"/>
              </a:spcAft>
            </a:pPr>
            <a:r>
              <a:rPr lang="en-GB" sz="1200" noProof="0" dirty="0">
                <a:solidFill>
                  <a:srgbClr val="000000"/>
                </a:solidFill>
              </a:rPr>
              <a:t>All our teachers and school assistants have studied the program of Incredible Years </a:t>
            </a:r>
            <a:r>
              <a:rPr lang="en-GB" sz="1200" noProof="0" dirty="0">
                <a:solidFill>
                  <a:srgbClr val="000000"/>
                </a:solidFill>
                <a:hlinkClick r:id="rId3"/>
              </a:rPr>
              <a:t>www.incredibleyears.com/</a:t>
            </a:r>
            <a:endParaRPr lang="en-GB" sz="1200" noProof="0" dirty="0">
              <a:solidFill>
                <a:srgbClr val="000000"/>
              </a:solidFill>
            </a:endParaRPr>
          </a:p>
          <a:p>
            <a:pPr algn="just">
              <a:lnSpc>
                <a:spcPct val="115000"/>
              </a:lnSpc>
              <a:spcAft>
                <a:spcPts val="2133"/>
              </a:spcAft>
            </a:pPr>
            <a:r>
              <a:rPr lang="en-GB" sz="1200" noProof="0" dirty="0">
                <a:solidFill>
                  <a:srgbClr val="000000"/>
                </a:solidFill>
              </a:rPr>
              <a:t>Teachers have the ability to see farther and help pupils to succeed.</a:t>
            </a:r>
          </a:p>
          <a:p>
            <a:pPr algn="just">
              <a:lnSpc>
                <a:spcPct val="115000"/>
              </a:lnSpc>
              <a:spcAft>
                <a:spcPts val="2133"/>
              </a:spcAft>
            </a:pPr>
            <a:r>
              <a:rPr lang="en-GB" sz="1200" noProof="0" dirty="0"/>
              <a:t>Solution-oriented working method: </a:t>
            </a:r>
            <a:r>
              <a:rPr lang="en-US" sz="1200" noProof="0" dirty="0"/>
              <a:t>An arrow points from left to right, with points numbered 1 to 5 moving along the arrow.</a:t>
            </a:r>
          </a:p>
          <a:p>
            <a:pPr algn="just">
              <a:lnSpc>
                <a:spcPct val="115000"/>
              </a:lnSpc>
              <a:spcAft>
                <a:spcPts val="2133"/>
              </a:spcAft>
            </a:pPr>
            <a:r>
              <a:rPr lang="en-US" sz="1200" noProof="0" dirty="0"/>
              <a:t>Point 1. Noticed the need for developing operating culture.</a:t>
            </a:r>
          </a:p>
          <a:p>
            <a:pPr algn="just">
              <a:lnSpc>
                <a:spcPct val="115000"/>
              </a:lnSpc>
              <a:spcAft>
                <a:spcPts val="2133"/>
              </a:spcAft>
            </a:pPr>
            <a:r>
              <a:rPr lang="en-US" sz="1200" noProof="0" dirty="0"/>
              <a:t>Point 2. Figuring out development issues and how to promote the issues together.</a:t>
            </a:r>
          </a:p>
          <a:p>
            <a:pPr algn="just">
              <a:lnSpc>
                <a:spcPct val="115000"/>
              </a:lnSpc>
              <a:spcAft>
                <a:spcPts val="2133"/>
              </a:spcAft>
            </a:pPr>
            <a:r>
              <a:rPr lang="en-US" sz="1200" noProof="0" dirty="0"/>
              <a:t>Point 3. Figuring out together a variety of creative ways to promote operating culture.</a:t>
            </a:r>
          </a:p>
          <a:p>
            <a:pPr algn="just">
              <a:lnSpc>
                <a:spcPct val="115000"/>
              </a:lnSpc>
              <a:spcAft>
                <a:spcPts val="2133"/>
              </a:spcAft>
            </a:pPr>
            <a:r>
              <a:rPr lang="en-US" sz="1200" noProof="0" dirty="0"/>
              <a:t>Point 4. Test and evaluate together the impact of change.</a:t>
            </a:r>
          </a:p>
          <a:p>
            <a:pPr algn="just">
              <a:lnSpc>
                <a:spcPct val="115000"/>
              </a:lnSpc>
              <a:spcAft>
                <a:spcPts val="2133"/>
              </a:spcAft>
            </a:pPr>
            <a:r>
              <a:rPr lang="en-US" sz="1200" noProof="0" dirty="0"/>
              <a:t>Point 5. Change in operating culture is done together - good change requires the commitment of all.</a:t>
            </a:r>
            <a:endParaRPr lang="en-GB" sz="1200" noProof="0" dirty="0"/>
          </a:p>
          <a:p>
            <a:pPr lvl="0">
              <a:spcBef>
                <a:spcPts val="0"/>
              </a:spcBef>
              <a:buNone/>
            </a:pPr>
            <a:endParaRPr dirty="0"/>
          </a:p>
        </p:txBody>
      </p:sp>
    </p:spTree>
    <p:extLst>
      <p:ext uri="{BB962C8B-B14F-4D97-AF65-F5344CB8AC3E}">
        <p14:creationId xmlns:p14="http://schemas.microsoft.com/office/powerpoint/2010/main" val="2065982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88900"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0562" y="4723448"/>
            <a:ext cx="5444490" cy="4474845"/>
          </a:xfrm>
          <a:prstGeom prst="rect">
            <a:avLst/>
          </a:prstGeom>
        </p:spPr>
        <p:txBody>
          <a:bodyPr lIns="91425" tIns="91425" rIns="91425" bIns="91425" anchor="t" anchorCtr="0">
            <a:noAutofit/>
          </a:bodyPr>
          <a:lstStyle/>
          <a:p>
            <a:pPr algn="l"/>
            <a:r>
              <a:rPr lang="en-GB" sz="2000" b="1" noProof="0" dirty="0">
                <a:latin typeface="Kalam"/>
                <a:ea typeface="Kalam"/>
                <a:cs typeface="Kalam"/>
                <a:sym typeface="Kalam"/>
              </a:rPr>
              <a:t>HyMy- not only one lesson a week</a:t>
            </a:r>
          </a:p>
          <a:p>
            <a:pPr marL="609585" indent="-304792" algn="l">
              <a:buChar char="-"/>
            </a:pPr>
            <a:r>
              <a:rPr lang="en-GB" b="0" noProof="0" dirty="0"/>
              <a:t>Feeling good weeks </a:t>
            </a:r>
            <a:r>
              <a:rPr lang="en-GB" b="0" noProof="0" dirty="0">
                <a:solidFill>
                  <a:srgbClr val="FF0000"/>
                </a:solidFill>
              </a:rPr>
              <a:t>(video)</a:t>
            </a:r>
            <a:r>
              <a:rPr lang="en-GB" b="0" noProof="0" dirty="0">
                <a:solidFill>
                  <a:srgbClr val="000000"/>
                </a:solidFill>
              </a:rPr>
              <a:t>, Feeling good Morning Cafe</a:t>
            </a:r>
            <a:r>
              <a:rPr lang="en-GB" b="0" noProof="0" dirty="0"/>
              <a:t> for parents and other phenomenon phased periods</a:t>
            </a:r>
          </a:p>
          <a:p>
            <a:pPr marL="609585" indent="-304792" algn="l">
              <a:buChar char="-"/>
            </a:pPr>
            <a:r>
              <a:rPr lang="en-GB" b="0" noProof="0" dirty="0"/>
              <a:t>After school meal 1st and 2nd graders play every day together, older pupils are “godparents”</a:t>
            </a:r>
          </a:p>
          <a:p>
            <a:pPr marL="609585" indent="-304792" algn="l">
              <a:buChar char="-"/>
            </a:pPr>
            <a:r>
              <a:rPr lang="en-GB" b="0" noProof="0" dirty="0"/>
              <a:t>We have lot of sports and exercises outside</a:t>
            </a:r>
          </a:p>
          <a:p>
            <a:pPr marL="609585" indent="-304792" algn="l">
              <a:buChar char="-"/>
            </a:pPr>
            <a:r>
              <a:rPr lang="en-GB" b="0" noProof="0" dirty="0"/>
              <a:t>Pupils can influence and participate, even the youngest ones</a:t>
            </a:r>
          </a:p>
          <a:p>
            <a:pPr marL="609585" indent="-304792" algn="l">
              <a:buChar char="-"/>
            </a:pPr>
            <a:r>
              <a:rPr lang="en-GB" b="0" noProof="0" dirty="0"/>
              <a:t>No special classes but precise structures to support pupils</a:t>
            </a:r>
          </a:p>
          <a:p>
            <a:pPr algn="l"/>
            <a:r>
              <a:rPr lang="en-GB" b="0" noProof="0" dirty="0">
                <a:solidFill>
                  <a:srgbClr val="FF0000"/>
                </a:solidFill>
              </a:rPr>
              <a:t>(1st graders video learning co-operation)</a:t>
            </a:r>
          </a:p>
        </p:txBody>
      </p:sp>
    </p:spTree>
    <p:extLst>
      <p:ext uri="{BB962C8B-B14F-4D97-AF65-F5344CB8AC3E}">
        <p14:creationId xmlns:p14="http://schemas.microsoft.com/office/powerpoint/2010/main" val="2375096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osoitt.</a:t>
            </a:r>
          </a:p>
        </p:txBody>
      </p:sp>
      <p:sp>
        <p:nvSpPr>
          <p:cNvPr id="3" name="Sisällön paikkamerkki 2"/>
          <p:cNvSpPr>
            <a:spLocks noGrp="1"/>
          </p:cNvSpPr>
          <p:nvPr>
            <p:ph idx="1"/>
          </p:nvPr>
        </p:nvSpPr>
        <p:spPr/>
        <p:txBody>
          <a:bodyPr/>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7" name="Päiväyksen paikkamerkki 3"/>
          <p:cNvSpPr>
            <a:spLocks noGrp="1"/>
          </p:cNvSpPr>
          <p:nvPr>
            <p:ph type="dt" sz="half" idx="10"/>
          </p:nvPr>
        </p:nvSpPr>
        <p:spPr>
          <a:xfrm>
            <a:off x="609600" y="6447246"/>
            <a:ext cx="1844264" cy="365125"/>
          </a:xfrm>
          <a:prstGeom prst="rect">
            <a:avLst/>
          </a:prstGeom>
        </p:spPr>
        <p:txBody>
          <a:bodyPr/>
          <a:lstStyle>
            <a:lvl1pPr>
              <a:defRPr sz="1300"/>
            </a:lvl1pPr>
          </a:lstStyle>
          <a:p>
            <a:pPr defTabSz="457200"/>
            <a:fld id="{C62332E1-3E49-4B4C-B3C0-73D2620064EB}" type="datetimeFigureOut">
              <a:rPr lang="fi-FI">
                <a:solidFill>
                  <a:prstClr val="black"/>
                </a:solidFill>
              </a:rPr>
              <a:pPr defTabSz="457200"/>
              <a:t>3.8.2018</a:t>
            </a:fld>
            <a:endParaRPr lang="fi-FI">
              <a:solidFill>
                <a:prstClr val="black"/>
              </a:solidFill>
            </a:endParaRPr>
          </a:p>
        </p:txBody>
      </p:sp>
      <p:sp>
        <p:nvSpPr>
          <p:cNvPr id="8" name="Alatunnisteen paikkamerkki 4"/>
          <p:cNvSpPr>
            <a:spLocks noGrp="1"/>
          </p:cNvSpPr>
          <p:nvPr>
            <p:ph type="ftr" sz="quarter" idx="11"/>
          </p:nvPr>
        </p:nvSpPr>
        <p:spPr>
          <a:xfrm>
            <a:off x="2979228" y="6447246"/>
            <a:ext cx="3860800" cy="365125"/>
          </a:xfrm>
          <a:prstGeom prst="rect">
            <a:avLst/>
          </a:prstGeom>
        </p:spPr>
        <p:txBody>
          <a:bodyPr/>
          <a:lstStyle>
            <a:lvl1pPr>
              <a:defRPr sz="1300"/>
            </a:lvl1pPr>
          </a:lstStyle>
          <a:p>
            <a:pPr defTabSz="457200"/>
            <a:endParaRPr lang="fi-FI">
              <a:solidFill>
                <a:prstClr val="black"/>
              </a:solidFill>
            </a:endParaRPr>
          </a:p>
        </p:txBody>
      </p:sp>
    </p:spTree>
    <p:extLst>
      <p:ext uri="{BB962C8B-B14F-4D97-AF65-F5344CB8AC3E}">
        <p14:creationId xmlns:p14="http://schemas.microsoft.com/office/powerpoint/2010/main" val="4232206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8839200" y="274639"/>
            <a:ext cx="2743200" cy="5851525"/>
          </a:xfrm>
        </p:spPr>
        <p:txBody>
          <a:bodyPr vert="eaVert"/>
          <a:lstStyle/>
          <a:p>
            <a:r>
              <a:rPr lang="fi-FI"/>
              <a:t>Muokkaa perustyylejä osoitt.</a:t>
            </a:r>
          </a:p>
        </p:txBody>
      </p:sp>
      <p:sp>
        <p:nvSpPr>
          <p:cNvPr id="3" name="Pystysuoran tekstin paikkamerkki 2"/>
          <p:cNvSpPr>
            <a:spLocks noGrp="1"/>
          </p:cNvSpPr>
          <p:nvPr>
            <p:ph type="body" orient="vert" idx="1"/>
          </p:nvPr>
        </p:nvSpPr>
        <p:spPr>
          <a:xfrm>
            <a:off x="609600" y="274639"/>
            <a:ext cx="8026400" cy="5851525"/>
          </a:xfrm>
        </p:spPr>
        <p:txBody>
          <a:bodyPr vert="eaVert"/>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4" name="Päiväyksen paikkamerkki 3"/>
          <p:cNvSpPr>
            <a:spLocks noGrp="1"/>
          </p:cNvSpPr>
          <p:nvPr>
            <p:ph type="dt" sz="half" idx="10"/>
          </p:nvPr>
        </p:nvSpPr>
        <p:spPr>
          <a:xfrm>
            <a:off x="609600" y="6447246"/>
            <a:ext cx="1844264" cy="365125"/>
          </a:xfrm>
          <a:prstGeom prst="rect">
            <a:avLst/>
          </a:prstGeom>
        </p:spPr>
        <p:txBody>
          <a:bodyPr/>
          <a:lstStyle>
            <a:lvl1pPr>
              <a:defRPr sz="1300"/>
            </a:lvl1pPr>
          </a:lstStyle>
          <a:p>
            <a:pPr defTabSz="457200"/>
            <a:fld id="{C62332E1-3E49-4B4C-B3C0-73D2620064EB}" type="datetimeFigureOut">
              <a:rPr lang="fi-FI">
                <a:solidFill>
                  <a:prstClr val="black"/>
                </a:solidFill>
              </a:rPr>
              <a:pPr defTabSz="457200"/>
              <a:t>3.8.2018</a:t>
            </a:fld>
            <a:endParaRPr lang="fi-FI">
              <a:solidFill>
                <a:prstClr val="black"/>
              </a:solidFill>
            </a:endParaRPr>
          </a:p>
        </p:txBody>
      </p:sp>
      <p:sp>
        <p:nvSpPr>
          <p:cNvPr id="5" name="Alatunnisteen paikkamerkki 4"/>
          <p:cNvSpPr>
            <a:spLocks noGrp="1"/>
          </p:cNvSpPr>
          <p:nvPr>
            <p:ph type="ftr" sz="quarter" idx="11"/>
          </p:nvPr>
        </p:nvSpPr>
        <p:spPr>
          <a:xfrm>
            <a:off x="2979228" y="6447246"/>
            <a:ext cx="3860800" cy="365125"/>
          </a:xfrm>
          <a:prstGeom prst="rect">
            <a:avLst/>
          </a:prstGeom>
        </p:spPr>
        <p:txBody>
          <a:bodyPr/>
          <a:lstStyle>
            <a:lvl1pPr>
              <a:defRPr sz="1300"/>
            </a:lvl1pPr>
          </a:lstStyle>
          <a:p>
            <a:pPr defTabSz="457200"/>
            <a:endParaRPr lang="fi-FI">
              <a:solidFill>
                <a:prstClr val="black"/>
              </a:solidFill>
            </a:endParaRPr>
          </a:p>
        </p:txBody>
      </p:sp>
    </p:spTree>
    <p:extLst>
      <p:ext uri="{BB962C8B-B14F-4D97-AF65-F5344CB8AC3E}">
        <p14:creationId xmlns:p14="http://schemas.microsoft.com/office/powerpoint/2010/main" val="3810921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Väliotsikko ilman kuvaa">
    <p:spTree>
      <p:nvGrpSpPr>
        <p:cNvPr id="1" name=""/>
        <p:cNvGrpSpPr/>
        <p:nvPr/>
      </p:nvGrpSpPr>
      <p:grpSpPr>
        <a:xfrm>
          <a:off x="0" y="0"/>
          <a:ext cx="0" cy="0"/>
          <a:chOff x="0" y="0"/>
          <a:chExt cx="0" cy="0"/>
        </a:xfrm>
      </p:grpSpPr>
      <p:sp>
        <p:nvSpPr>
          <p:cNvPr id="7" name="Otsikko 1"/>
          <p:cNvSpPr>
            <a:spLocks noGrp="1"/>
          </p:cNvSpPr>
          <p:nvPr>
            <p:ph type="title" hasCustomPrompt="1"/>
          </p:nvPr>
        </p:nvSpPr>
        <p:spPr>
          <a:xfrm>
            <a:off x="948569" y="2490996"/>
            <a:ext cx="5553831" cy="3300204"/>
          </a:xfrm>
        </p:spPr>
        <p:txBody>
          <a:bodyPr anchor="t">
            <a:normAutofit/>
          </a:bodyPr>
          <a:lstStyle>
            <a:lvl1pPr algn="l">
              <a:defRPr sz="3600" b="1" cap="none"/>
            </a:lvl1pPr>
          </a:lstStyle>
          <a:p>
            <a:r>
              <a:rPr lang="fi-FI" dirty="0"/>
              <a:t>Lisää otsikko napsauttamalla</a:t>
            </a:r>
          </a:p>
        </p:txBody>
      </p:sp>
      <p:sp>
        <p:nvSpPr>
          <p:cNvPr id="8" name="Tekstin paikkamerkki 2"/>
          <p:cNvSpPr>
            <a:spLocks noGrp="1"/>
          </p:cNvSpPr>
          <p:nvPr>
            <p:ph type="body" idx="11"/>
          </p:nvPr>
        </p:nvSpPr>
        <p:spPr>
          <a:xfrm>
            <a:off x="948570" y="1382468"/>
            <a:ext cx="5553829" cy="110852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a:t>Muokkaa tekstin perustyylejä osoittamalla</a:t>
            </a:r>
          </a:p>
        </p:txBody>
      </p:sp>
      <p:sp>
        <p:nvSpPr>
          <p:cNvPr id="6" name="Päivämäärän paikkamerkki 1"/>
          <p:cNvSpPr>
            <a:spLocks noGrp="1"/>
          </p:cNvSpPr>
          <p:nvPr>
            <p:ph type="dt" sz="half" idx="2"/>
          </p:nvPr>
        </p:nvSpPr>
        <p:spPr>
          <a:xfrm>
            <a:off x="607788" y="6315074"/>
            <a:ext cx="1055913" cy="274324"/>
          </a:xfrm>
          <a:prstGeom prst="rect">
            <a:avLst/>
          </a:prstGeom>
        </p:spPr>
        <p:txBody>
          <a:bodyPr vert="horz" lIns="91440" tIns="45720" rIns="91440" bIns="45720" rtlCol="0" anchor="ctr"/>
          <a:lstStyle>
            <a:lvl1pPr algn="l">
              <a:defRPr sz="1100" b="1">
                <a:solidFill>
                  <a:schemeClr val="tx1"/>
                </a:solidFill>
                <a:latin typeface="Calibri" panose="020F0502020204030204" pitchFamily="34" charset="0"/>
                <a:ea typeface="Tahoma" panose="020B0604030504040204" pitchFamily="34" charset="0"/>
                <a:cs typeface="Arial" panose="020B0604020202020204" pitchFamily="34" charset="0"/>
              </a:defRPr>
            </a:lvl1pPr>
          </a:lstStyle>
          <a:p>
            <a:fld id="{88509952-F99A-462F-9B81-F849C1D74CA3}" type="datetime1">
              <a:rPr lang="fi-FI" smtClean="0">
                <a:solidFill>
                  <a:prstClr val="black"/>
                </a:solidFill>
              </a:rPr>
              <a:pPr/>
              <a:t>3.8.2018</a:t>
            </a:fld>
            <a:endParaRPr lang="fi-FI" dirty="0">
              <a:solidFill>
                <a:prstClr val="black"/>
              </a:solidFill>
            </a:endParaRPr>
          </a:p>
        </p:txBody>
      </p:sp>
      <p:sp>
        <p:nvSpPr>
          <p:cNvPr id="9" name="Alatunnisteen paikkamerkki 2"/>
          <p:cNvSpPr>
            <a:spLocks noGrp="1"/>
          </p:cNvSpPr>
          <p:nvPr>
            <p:ph type="ftr" sz="quarter" idx="3"/>
          </p:nvPr>
        </p:nvSpPr>
        <p:spPr>
          <a:xfrm>
            <a:off x="1663701" y="6315075"/>
            <a:ext cx="5742132" cy="274325"/>
          </a:xfrm>
          <a:prstGeom prst="rect">
            <a:avLst/>
          </a:prstGeom>
        </p:spPr>
        <p:txBody>
          <a:bodyPr vert="horz" lIns="91440" tIns="45720" rIns="91440" bIns="45720" rtlCol="0" anchor="ctr"/>
          <a:lstStyle>
            <a:lvl1pPr algn="l">
              <a:lnSpc>
                <a:spcPct val="100000"/>
              </a:lnSpc>
              <a:defRPr sz="1100" b="1">
                <a:solidFill>
                  <a:schemeClr val="tx1"/>
                </a:solidFill>
                <a:latin typeface="Calibri" panose="020F0502020204030204" pitchFamily="34" charset="0"/>
                <a:ea typeface="Adobe Heiti Std R" pitchFamily="34" charset="-128"/>
                <a:cs typeface="Arial" panose="020B0604020202020204" pitchFamily="34" charset="0"/>
              </a:defRPr>
            </a:lvl1pPr>
          </a:lstStyle>
          <a:p>
            <a:endParaRPr lang="fi-FI" dirty="0">
              <a:solidFill>
                <a:prstClr val="black"/>
              </a:solidFill>
            </a:endParaRPr>
          </a:p>
        </p:txBody>
      </p:sp>
    </p:spTree>
    <p:extLst>
      <p:ext uri="{BB962C8B-B14F-4D97-AF65-F5344CB8AC3E}">
        <p14:creationId xmlns:p14="http://schemas.microsoft.com/office/powerpoint/2010/main" val="3357476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fi-FI"/>
              <a:t>Muokkaa perustyyl. napsautt.</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6FA3461B-CEBF-4B14-9557-9633FB1AAA58}" type="datetimeFigureOut">
              <a:rPr lang="fi-FI" smtClean="0">
                <a:solidFill>
                  <a:prstClr val="white">
                    <a:tint val="75000"/>
                  </a:prstClr>
                </a:solidFill>
              </a:rPr>
              <a:pPr/>
              <a:t>3.8.2018</a:t>
            </a:fld>
            <a:endParaRPr lang="fi-FI">
              <a:solidFill>
                <a:prstClr val="white">
                  <a:tint val="75000"/>
                </a:prstClr>
              </a:solidFill>
            </a:endParaRPr>
          </a:p>
        </p:txBody>
      </p:sp>
      <p:sp>
        <p:nvSpPr>
          <p:cNvPr id="5" name="Footer Placeholder 4"/>
          <p:cNvSpPr>
            <a:spLocks noGrp="1"/>
          </p:cNvSpPr>
          <p:nvPr>
            <p:ph type="ftr" sz="quarter" idx="11"/>
          </p:nvPr>
        </p:nvSpPr>
        <p:spPr/>
        <p:txBody>
          <a:bodyPr/>
          <a:lstStyle/>
          <a:p>
            <a:endParaRPr lang="fi-FI">
              <a:solidFill>
                <a:prstClr val="white">
                  <a:tint val="75000"/>
                </a:prstClr>
              </a:solidFill>
            </a:endParaRPr>
          </a:p>
        </p:txBody>
      </p:sp>
      <p:sp>
        <p:nvSpPr>
          <p:cNvPr id="6" name="Slide Number Placeholder 5"/>
          <p:cNvSpPr>
            <a:spLocks noGrp="1"/>
          </p:cNvSpPr>
          <p:nvPr>
            <p:ph type="sldNum" sz="quarter" idx="12"/>
          </p:nvPr>
        </p:nvSpPr>
        <p:spPr/>
        <p:txBody>
          <a:bodyPr/>
          <a:lstStyle/>
          <a:p>
            <a:fld id="{AA95B4D7-8385-4538-9881-DC66B6BE2D48}" type="slidenum">
              <a:rPr lang="fi-FI" smtClean="0">
                <a:solidFill>
                  <a:prstClr val="white">
                    <a:tint val="75000"/>
                  </a:prstClr>
                </a:solidFill>
              </a:rPr>
              <a:pPr/>
              <a:t>‹#›</a:t>
            </a:fld>
            <a:endParaRPr lang="fi-FI">
              <a:solidFill>
                <a:prstClr val="white">
                  <a:tint val="75000"/>
                </a:prstClr>
              </a:solidFill>
            </a:endParaRPr>
          </a:p>
        </p:txBody>
      </p:sp>
    </p:spTree>
    <p:extLst>
      <p:ext uri="{BB962C8B-B14F-4D97-AF65-F5344CB8AC3E}">
        <p14:creationId xmlns:p14="http://schemas.microsoft.com/office/powerpoint/2010/main" val="947773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6FA3461B-CEBF-4B14-9557-9633FB1AAA58}" type="datetimeFigureOut">
              <a:rPr lang="fi-FI" smtClean="0">
                <a:solidFill>
                  <a:prstClr val="white">
                    <a:tint val="75000"/>
                  </a:prstClr>
                </a:solidFill>
              </a:rPr>
              <a:pPr/>
              <a:t>3.8.2018</a:t>
            </a:fld>
            <a:endParaRPr lang="fi-FI">
              <a:solidFill>
                <a:prstClr val="white">
                  <a:tint val="75000"/>
                </a:prstClr>
              </a:solidFill>
            </a:endParaRPr>
          </a:p>
        </p:txBody>
      </p:sp>
      <p:sp>
        <p:nvSpPr>
          <p:cNvPr id="5" name="Footer Placeholder 4"/>
          <p:cNvSpPr>
            <a:spLocks noGrp="1"/>
          </p:cNvSpPr>
          <p:nvPr>
            <p:ph type="ftr" sz="quarter" idx="11"/>
          </p:nvPr>
        </p:nvSpPr>
        <p:spPr/>
        <p:txBody>
          <a:bodyPr/>
          <a:lstStyle/>
          <a:p>
            <a:endParaRPr lang="fi-FI">
              <a:solidFill>
                <a:prstClr val="white">
                  <a:tint val="75000"/>
                </a:prstClr>
              </a:solidFill>
            </a:endParaRPr>
          </a:p>
        </p:txBody>
      </p:sp>
      <p:sp>
        <p:nvSpPr>
          <p:cNvPr id="6" name="Slide Number Placeholder 5"/>
          <p:cNvSpPr>
            <a:spLocks noGrp="1"/>
          </p:cNvSpPr>
          <p:nvPr>
            <p:ph type="sldNum" sz="quarter" idx="12"/>
          </p:nvPr>
        </p:nvSpPr>
        <p:spPr/>
        <p:txBody>
          <a:bodyPr/>
          <a:lstStyle/>
          <a:p>
            <a:fld id="{AA95B4D7-8385-4538-9881-DC66B6BE2D48}" type="slidenum">
              <a:rPr lang="fi-FI" smtClean="0">
                <a:solidFill>
                  <a:prstClr val="white">
                    <a:tint val="75000"/>
                  </a:prstClr>
                </a:solidFill>
              </a:rPr>
              <a:pPr/>
              <a:t>‹#›</a:t>
            </a:fld>
            <a:endParaRPr lang="fi-FI">
              <a:solidFill>
                <a:prstClr val="white">
                  <a:tint val="75000"/>
                </a:prstClr>
              </a:solidFill>
            </a:endParaRPr>
          </a:p>
        </p:txBody>
      </p:sp>
    </p:spTree>
    <p:extLst>
      <p:ext uri="{BB962C8B-B14F-4D97-AF65-F5344CB8AC3E}">
        <p14:creationId xmlns:p14="http://schemas.microsoft.com/office/powerpoint/2010/main" val="3793743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fi-FI"/>
              <a:t>Muokkaa perustyyl. napsautt.</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6FA3461B-CEBF-4B14-9557-9633FB1AAA58}" type="datetimeFigureOut">
              <a:rPr lang="fi-FI" smtClean="0">
                <a:solidFill>
                  <a:prstClr val="white">
                    <a:tint val="75000"/>
                  </a:prstClr>
                </a:solidFill>
              </a:rPr>
              <a:pPr/>
              <a:t>3.8.2018</a:t>
            </a:fld>
            <a:endParaRPr lang="fi-FI">
              <a:solidFill>
                <a:prstClr val="white">
                  <a:tint val="75000"/>
                </a:prstClr>
              </a:solidFill>
            </a:endParaRPr>
          </a:p>
        </p:txBody>
      </p:sp>
      <p:sp>
        <p:nvSpPr>
          <p:cNvPr id="5" name="Footer Placeholder 4"/>
          <p:cNvSpPr>
            <a:spLocks noGrp="1"/>
          </p:cNvSpPr>
          <p:nvPr>
            <p:ph type="ftr" sz="quarter" idx="11"/>
          </p:nvPr>
        </p:nvSpPr>
        <p:spPr/>
        <p:txBody>
          <a:bodyPr/>
          <a:lstStyle/>
          <a:p>
            <a:endParaRPr lang="fi-FI">
              <a:solidFill>
                <a:prstClr val="white">
                  <a:tint val="75000"/>
                </a:prstClr>
              </a:solidFill>
            </a:endParaRPr>
          </a:p>
        </p:txBody>
      </p:sp>
      <p:sp>
        <p:nvSpPr>
          <p:cNvPr id="6" name="Slide Number Placeholder 5"/>
          <p:cNvSpPr>
            <a:spLocks noGrp="1"/>
          </p:cNvSpPr>
          <p:nvPr>
            <p:ph type="sldNum" sz="quarter" idx="12"/>
          </p:nvPr>
        </p:nvSpPr>
        <p:spPr/>
        <p:txBody>
          <a:bodyPr/>
          <a:lstStyle/>
          <a:p>
            <a:fld id="{AA95B4D7-8385-4538-9881-DC66B6BE2D48}" type="slidenum">
              <a:rPr lang="fi-FI" smtClean="0">
                <a:solidFill>
                  <a:prstClr val="white">
                    <a:tint val="75000"/>
                  </a:prstClr>
                </a:solidFill>
              </a:rPr>
              <a:pPr/>
              <a:t>‹#›</a:t>
            </a:fld>
            <a:endParaRPr lang="fi-FI">
              <a:solidFill>
                <a:prstClr val="white">
                  <a:tint val="75000"/>
                </a:prstClr>
              </a:solidFill>
            </a:endParaRPr>
          </a:p>
        </p:txBody>
      </p:sp>
    </p:spTree>
    <p:extLst>
      <p:ext uri="{BB962C8B-B14F-4D97-AF65-F5344CB8AC3E}">
        <p14:creationId xmlns:p14="http://schemas.microsoft.com/office/powerpoint/2010/main" val="1285534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6FA3461B-CEBF-4B14-9557-9633FB1AAA58}" type="datetimeFigureOut">
              <a:rPr lang="fi-FI" smtClean="0">
                <a:solidFill>
                  <a:prstClr val="white">
                    <a:tint val="75000"/>
                  </a:prstClr>
                </a:solidFill>
              </a:rPr>
              <a:pPr/>
              <a:t>3.8.2018</a:t>
            </a:fld>
            <a:endParaRPr lang="fi-FI">
              <a:solidFill>
                <a:prstClr val="white">
                  <a:tint val="75000"/>
                </a:prstClr>
              </a:solidFill>
            </a:endParaRPr>
          </a:p>
        </p:txBody>
      </p:sp>
      <p:sp>
        <p:nvSpPr>
          <p:cNvPr id="6" name="Footer Placeholder 5"/>
          <p:cNvSpPr>
            <a:spLocks noGrp="1"/>
          </p:cNvSpPr>
          <p:nvPr>
            <p:ph type="ftr" sz="quarter" idx="11"/>
          </p:nvPr>
        </p:nvSpPr>
        <p:spPr/>
        <p:txBody>
          <a:bodyPr/>
          <a:lstStyle/>
          <a:p>
            <a:endParaRPr lang="fi-FI">
              <a:solidFill>
                <a:prstClr val="white">
                  <a:tint val="75000"/>
                </a:prstClr>
              </a:solidFill>
            </a:endParaRPr>
          </a:p>
        </p:txBody>
      </p:sp>
      <p:sp>
        <p:nvSpPr>
          <p:cNvPr id="7" name="Slide Number Placeholder 6"/>
          <p:cNvSpPr>
            <a:spLocks noGrp="1"/>
          </p:cNvSpPr>
          <p:nvPr>
            <p:ph type="sldNum" sz="quarter" idx="12"/>
          </p:nvPr>
        </p:nvSpPr>
        <p:spPr/>
        <p:txBody>
          <a:bodyPr/>
          <a:lstStyle/>
          <a:p>
            <a:fld id="{AA95B4D7-8385-4538-9881-DC66B6BE2D48}" type="slidenum">
              <a:rPr lang="fi-FI" smtClean="0">
                <a:solidFill>
                  <a:prstClr val="white">
                    <a:tint val="75000"/>
                  </a:prstClr>
                </a:solidFill>
              </a:rPr>
              <a:pPr/>
              <a:t>‹#›</a:t>
            </a:fld>
            <a:endParaRPr lang="fi-FI">
              <a:solidFill>
                <a:prstClr val="white">
                  <a:tint val="75000"/>
                </a:prstClr>
              </a:solidFill>
            </a:endParaRPr>
          </a:p>
        </p:txBody>
      </p:sp>
    </p:spTree>
    <p:extLst>
      <p:ext uri="{BB962C8B-B14F-4D97-AF65-F5344CB8AC3E}">
        <p14:creationId xmlns:p14="http://schemas.microsoft.com/office/powerpoint/2010/main" val="2070073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fi-FI"/>
              <a:t>Muokkaa perustyyl. napsautt.</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839789"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172201"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6FA3461B-CEBF-4B14-9557-9633FB1AAA58}" type="datetimeFigureOut">
              <a:rPr lang="fi-FI" smtClean="0">
                <a:solidFill>
                  <a:prstClr val="white">
                    <a:tint val="75000"/>
                  </a:prstClr>
                </a:solidFill>
              </a:rPr>
              <a:pPr/>
              <a:t>3.8.2018</a:t>
            </a:fld>
            <a:endParaRPr lang="fi-FI">
              <a:solidFill>
                <a:prstClr val="white">
                  <a:tint val="75000"/>
                </a:prstClr>
              </a:solidFill>
            </a:endParaRPr>
          </a:p>
        </p:txBody>
      </p:sp>
      <p:sp>
        <p:nvSpPr>
          <p:cNvPr id="8" name="Footer Placeholder 7"/>
          <p:cNvSpPr>
            <a:spLocks noGrp="1"/>
          </p:cNvSpPr>
          <p:nvPr>
            <p:ph type="ftr" sz="quarter" idx="11"/>
          </p:nvPr>
        </p:nvSpPr>
        <p:spPr/>
        <p:txBody>
          <a:bodyPr/>
          <a:lstStyle/>
          <a:p>
            <a:endParaRPr lang="fi-FI">
              <a:solidFill>
                <a:prstClr val="white">
                  <a:tint val="75000"/>
                </a:prstClr>
              </a:solidFill>
            </a:endParaRPr>
          </a:p>
        </p:txBody>
      </p:sp>
      <p:sp>
        <p:nvSpPr>
          <p:cNvPr id="9" name="Slide Number Placeholder 8"/>
          <p:cNvSpPr>
            <a:spLocks noGrp="1"/>
          </p:cNvSpPr>
          <p:nvPr>
            <p:ph type="sldNum" sz="quarter" idx="12"/>
          </p:nvPr>
        </p:nvSpPr>
        <p:spPr/>
        <p:txBody>
          <a:bodyPr/>
          <a:lstStyle/>
          <a:p>
            <a:fld id="{AA95B4D7-8385-4538-9881-DC66B6BE2D48}" type="slidenum">
              <a:rPr lang="fi-FI" smtClean="0">
                <a:solidFill>
                  <a:prstClr val="white">
                    <a:tint val="75000"/>
                  </a:prstClr>
                </a:solidFill>
              </a:rPr>
              <a:pPr/>
              <a:t>‹#›</a:t>
            </a:fld>
            <a:endParaRPr lang="fi-FI">
              <a:solidFill>
                <a:prstClr val="white">
                  <a:tint val="75000"/>
                </a:prstClr>
              </a:solidFill>
            </a:endParaRPr>
          </a:p>
        </p:txBody>
      </p:sp>
    </p:spTree>
    <p:extLst>
      <p:ext uri="{BB962C8B-B14F-4D97-AF65-F5344CB8AC3E}">
        <p14:creationId xmlns:p14="http://schemas.microsoft.com/office/powerpoint/2010/main" val="1899274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Date Placeholder 2"/>
          <p:cNvSpPr>
            <a:spLocks noGrp="1"/>
          </p:cNvSpPr>
          <p:nvPr>
            <p:ph type="dt" sz="half" idx="10"/>
          </p:nvPr>
        </p:nvSpPr>
        <p:spPr/>
        <p:txBody>
          <a:bodyPr/>
          <a:lstStyle/>
          <a:p>
            <a:fld id="{6FA3461B-CEBF-4B14-9557-9633FB1AAA58}" type="datetimeFigureOut">
              <a:rPr lang="fi-FI" smtClean="0">
                <a:solidFill>
                  <a:prstClr val="white">
                    <a:tint val="75000"/>
                  </a:prstClr>
                </a:solidFill>
              </a:rPr>
              <a:pPr/>
              <a:t>3.8.2018</a:t>
            </a:fld>
            <a:endParaRPr lang="fi-FI">
              <a:solidFill>
                <a:prstClr val="white">
                  <a:tint val="75000"/>
                </a:prstClr>
              </a:solidFill>
            </a:endParaRPr>
          </a:p>
        </p:txBody>
      </p:sp>
      <p:sp>
        <p:nvSpPr>
          <p:cNvPr id="4" name="Footer Placeholder 3"/>
          <p:cNvSpPr>
            <a:spLocks noGrp="1"/>
          </p:cNvSpPr>
          <p:nvPr>
            <p:ph type="ftr" sz="quarter" idx="11"/>
          </p:nvPr>
        </p:nvSpPr>
        <p:spPr/>
        <p:txBody>
          <a:bodyPr/>
          <a:lstStyle/>
          <a:p>
            <a:endParaRPr lang="fi-FI">
              <a:solidFill>
                <a:prstClr val="white">
                  <a:tint val="75000"/>
                </a:prstClr>
              </a:solidFill>
            </a:endParaRPr>
          </a:p>
        </p:txBody>
      </p:sp>
      <p:sp>
        <p:nvSpPr>
          <p:cNvPr id="5" name="Slide Number Placeholder 4"/>
          <p:cNvSpPr>
            <a:spLocks noGrp="1"/>
          </p:cNvSpPr>
          <p:nvPr>
            <p:ph type="sldNum" sz="quarter" idx="12"/>
          </p:nvPr>
        </p:nvSpPr>
        <p:spPr/>
        <p:txBody>
          <a:bodyPr/>
          <a:lstStyle/>
          <a:p>
            <a:fld id="{AA95B4D7-8385-4538-9881-DC66B6BE2D48}" type="slidenum">
              <a:rPr lang="fi-FI" smtClean="0">
                <a:solidFill>
                  <a:prstClr val="white">
                    <a:tint val="75000"/>
                  </a:prstClr>
                </a:solidFill>
              </a:rPr>
              <a:pPr/>
              <a:t>‹#›</a:t>
            </a:fld>
            <a:endParaRPr lang="fi-FI">
              <a:solidFill>
                <a:prstClr val="white">
                  <a:tint val="75000"/>
                </a:prstClr>
              </a:solidFill>
            </a:endParaRPr>
          </a:p>
        </p:txBody>
      </p:sp>
    </p:spTree>
    <p:extLst>
      <p:ext uri="{BB962C8B-B14F-4D97-AF65-F5344CB8AC3E}">
        <p14:creationId xmlns:p14="http://schemas.microsoft.com/office/powerpoint/2010/main" val="2793495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A3461B-CEBF-4B14-9557-9633FB1AAA58}" type="datetimeFigureOut">
              <a:rPr lang="fi-FI" smtClean="0">
                <a:solidFill>
                  <a:prstClr val="white">
                    <a:tint val="75000"/>
                  </a:prstClr>
                </a:solidFill>
              </a:rPr>
              <a:pPr/>
              <a:t>3.8.2018</a:t>
            </a:fld>
            <a:endParaRPr lang="fi-FI">
              <a:solidFill>
                <a:prstClr val="white">
                  <a:tint val="75000"/>
                </a:prstClr>
              </a:solidFill>
            </a:endParaRPr>
          </a:p>
        </p:txBody>
      </p:sp>
      <p:sp>
        <p:nvSpPr>
          <p:cNvPr id="3" name="Footer Placeholder 2"/>
          <p:cNvSpPr>
            <a:spLocks noGrp="1"/>
          </p:cNvSpPr>
          <p:nvPr>
            <p:ph type="ftr" sz="quarter" idx="11"/>
          </p:nvPr>
        </p:nvSpPr>
        <p:spPr/>
        <p:txBody>
          <a:bodyPr/>
          <a:lstStyle/>
          <a:p>
            <a:endParaRPr lang="fi-FI">
              <a:solidFill>
                <a:prstClr val="white">
                  <a:tint val="75000"/>
                </a:prstClr>
              </a:solidFill>
            </a:endParaRPr>
          </a:p>
        </p:txBody>
      </p:sp>
      <p:sp>
        <p:nvSpPr>
          <p:cNvPr id="4" name="Slide Number Placeholder 3"/>
          <p:cNvSpPr>
            <a:spLocks noGrp="1"/>
          </p:cNvSpPr>
          <p:nvPr>
            <p:ph type="sldNum" sz="quarter" idx="12"/>
          </p:nvPr>
        </p:nvSpPr>
        <p:spPr/>
        <p:txBody>
          <a:bodyPr/>
          <a:lstStyle/>
          <a:p>
            <a:fld id="{AA95B4D7-8385-4538-9881-DC66B6BE2D48}" type="slidenum">
              <a:rPr lang="fi-FI" smtClean="0">
                <a:solidFill>
                  <a:prstClr val="white">
                    <a:tint val="75000"/>
                  </a:prstClr>
                </a:solidFill>
              </a:rPr>
              <a:pPr/>
              <a:t>‹#›</a:t>
            </a:fld>
            <a:endParaRPr lang="fi-FI">
              <a:solidFill>
                <a:prstClr val="white">
                  <a:tint val="75000"/>
                </a:prstClr>
              </a:solidFill>
            </a:endParaRPr>
          </a:p>
        </p:txBody>
      </p:sp>
    </p:spTree>
    <p:extLst>
      <p:ext uri="{BB962C8B-B14F-4D97-AF65-F5344CB8AC3E}">
        <p14:creationId xmlns:p14="http://schemas.microsoft.com/office/powerpoint/2010/main" val="1466643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i-FI"/>
              <a:t>Muokkaa perustyyl. napsautt.</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6FA3461B-CEBF-4B14-9557-9633FB1AAA58}" type="datetimeFigureOut">
              <a:rPr lang="fi-FI" smtClean="0">
                <a:solidFill>
                  <a:prstClr val="white">
                    <a:tint val="75000"/>
                  </a:prstClr>
                </a:solidFill>
              </a:rPr>
              <a:pPr/>
              <a:t>3.8.2018</a:t>
            </a:fld>
            <a:endParaRPr lang="fi-FI">
              <a:solidFill>
                <a:prstClr val="white">
                  <a:tint val="75000"/>
                </a:prstClr>
              </a:solidFill>
            </a:endParaRPr>
          </a:p>
        </p:txBody>
      </p:sp>
      <p:sp>
        <p:nvSpPr>
          <p:cNvPr id="6" name="Footer Placeholder 5"/>
          <p:cNvSpPr>
            <a:spLocks noGrp="1"/>
          </p:cNvSpPr>
          <p:nvPr>
            <p:ph type="ftr" sz="quarter" idx="11"/>
          </p:nvPr>
        </p:nvSpPr>
        <p:spPr/>
        <p:txBody>
          <a:bodyPr/>
          <a:lstStyle/>
          <a:p>
            <a:endParaRPr lang="fi-FI">
              <a:solidFill>
                <a:prstClr val="white">
                  <a:tint val="75000"/>
                </a:prstClr>
              </a:solidFill>
            </a:endParaRPr>
          </a:p>
        </p:txBody>
      </p:sp>
      <p:sp>
        <p:nvSpPr>
          <p:cNvPr id="7" name="Slide Number Placeholder 6"/>
          <p:cNvSpPr>
            <a:spLocks noGrp="1"/>
          </p:cNvSpPr>
          <p:nvPr>
            <p:ph type="sldNum" sz="quarter" idx="12"/>
          </p:nvPr>
        </p:nvSpPr>
        <p:spPr/>
        <p:txBody>
          <a:bodyPr/>
          <a:lstStyle/>
          <a:p>
            <a:fld id="{AA95B4D7-8385-4538-9881-DC66B6BE2D48}" type="slidenum">
              <a:rPr lang="fi-FI" smtClean="0">
                <a:solidFill>
                  <a:prstClr val="white">
                    <a:tint val="75000"/>
                  </a:prstClr>
                </a:solidFill>
              </a:rPr>
              <a:pPr/>
              <a:t>‹#›</a:t>
            </a:fld>
            <a:endParaRPr lang="fi-FI">
              <a:solidFill>
                <a:prstClr val="white">
                  <a:tint val="75000"/>
                </a:prstClr>
              </a:solidFill>
            </a:endParaRPr>
          </a:p>
        </p:txBody>
      </p:sp>
    </p:spTree>
    <p:extLst>
      <p:ext uri="{BB962C8B-B14F-4D97-AF65-F5344CB8AC3E}">
        <p14:creationId xmlns:p14="http://schemas.microsoft.com/office/powerpoint/2010/main" val="1438430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963084" y="4406901"/>
            <a:ext cx="10363200" cy="1362075"/>
          </a:xfrm>
        </p:spPr>
        <p:txBody>
          <a:bodyPr anchor="t"/>
          <a:lstStyle>
            <a:lvl1pPr algn="l">
              <a:defRPr sz="4000" b="1" cap="all"/>
            </a:lvl1pPr>
          </a:lstStyle>
          <a:p>
            <a:r>
              <a:rPr lang="fi-FI"/>
              <a:t>Muokkaa perustyylejä osoitt.</a:t>
            </a:r>
          </a:p>
        </p:txBody>
      </p:sp>
      <p:sp>
        <p:nvSpPr>
          <p:cNvPr id="3" name="Tekstin paikkamerkki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osoittamalla</a:t>
            </a:r>
          </a:p>
        </p:txBody>
      </p:sp>
      <p:sp>
        <p:nvSpPr>
          <p:cNvPr id="7" name="Päiväyksen paikkamerkki 3"/>
          <p:cNvSpPr>
            <a:spLocks noGrp="1"/>
          </p:cNvSpPr>
          <p:nvPr>
            <p:ph type="dt" sz="half" idx="10"/>
          </p:nvPr>
        </p:nvSpPr>
        <p:spPr>
          <a:xfrm>
            <a:off x="609600" y="6447246"/>
            <a:ext cx="1844264" cy="365125"/>
          </a:xfrm>
          <a:prstGeom prst="rect">
            <a:avLst/>
          </a:prstGeom>
        </p:spPr>
        <p:txBody>
          <a:bodyPr/>
          <a:lstStyle>
            <a:lvl1pPr>
              <a:defRPr sz="1300"/>
            </a:lvl1pPr>
          </a:lstStyle>
          <a:p>
            <a:pPr defTabSz="457200"/>
            <a:fld id="{C62332E1-3E49-4B4C-B3C0-73D2620064EB}" type="datetimeFigureOut">
              <a:rPr lang="fi-FI">
                <a:solidFill>
                  <a:prstClr val="black"/>
                </a:solidFill>
              </a:rPr>
              <a:pPr defTabSz="457200"/>
              <a:t>3.8.2018</a:t>
            </a:fld>
            <a:endParaRPr lang="fi-FI">
              <a:solidFill>
                <a:prstClr val="black"/>
              </a:solidFill>
            </a:endParaRPr>
          </a:p>
        </p:txBody>
      </p:sp>
      <p:sp>
        <p:nvSpPr>
          <p:cNvPr id="8" name="Alatunnisteen paikkamerkki 4"/>
          <p:cNvSpPr>
            <a:spLocks noGrp="1"/>
          </p:cNvSpPr>
          <p:nvPr>
            <p:ph type="ftr" sz="quarter" idx="11"/>
          </p:nvPr>
        </p:nvSpPr>
        <p:spPr>
          <a:xfrm>
            <a:off x="2979228" y="6447246"/>
            <a:ext cx="3860800" cy="365125"/>
          </a:xfrm>
          <a:prstGeom prst="rect">
            <a:avLst/>
          </a:prstGeom>
        </p:spPr>
        <p:txBody>
          <a:bodyPr/>
          <a:lstStyle>
            <a:lvl1pPr>
              <a:defRPr sz="1300"/>
            </a:lvl1pPr>
          </a:lstStyle>
          <a:p>
            <a:pPr defTabSz="457200"/>
            <a:endParaRPr lang="fi-FI">
              <a:solidFill>
                <a:prstClr val="black"/>
              </a:solidFill>
            </a:endParaRPr>
          </a:p>
        </p:txBody>
      </p:sp>
    </p:spTree>
    <p:extLst>
      <p:ext uri="{BB962C8B-B14F-4D97-AF65-F5344CB8AC3E}">
        <p14:creationId xmlns:p14="http://schemas.microsoft.com/office/powerpoint/2010/main" val="1034228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i-FI"/>
              <a:t>Muokkaa perustyyl. napsautt.</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6FA3461B-CEBF-4B14-9557-9633FB1AAA58}" type="datetimeFigureOut">
              <a:rPr lang="fi-FI" smtClean="0">
                <a:solidFill>
                  <a:prstClr val="white">
                    <a:tint val="75000"/>
                  </a:prstClr>
                </a:solidFill>
              </a:rPr>
              <a:pPr/>
              <a:t>3.8.2018</a:t>
            </a:fld>
            <a:endParaRPr lang="fi-FI">
              <a:solidFill>
                <a:prstClr val="white">
                  <a:tint val="75000"/>
                </a:prstClr>
              </a:solidFill>
            </a:endParaRPr>
          </a:p>
        </p:txBody>
      </p:sp>
      <p:sp>
        <p:nvSpPr>
          <p:cNvPr id="6" name="Footer Placeholder 5"/>
          <p:cNvSpPr>
            <a:spLocks noGrp="1"/>
          </p:cNvSpPr>
          <p:nvPr>
            <p:ph type="ftr" sz="quarter" idx="11"/>
          </p:nvPr>
        </p:nvSpPr>
        <p:spPr/>
        <p:txBody>
          <a:bodyPr/>
          <a:lstStyle/>
          <a:p>
            <a:endParaRPr lang="fi-FI">
              <a:solidFill>
                <a:prstClr val="white">
                  <a:tint val="75000"/>
                </a:prstClr>
              </a:solidFill>
            </a:endParaRPr>
          </a:p>
        </p:txBody>
      </p:sp>
      <p:sp>
        <p:nvSpPr>
          <p:cNvPr id="7" name="Slide Number Placeholder 6"/>
          <p:cNvSpPr>
            <a:spLocks noGrp="1"/>
          </p:cNvSpPr>
          <p:nvPr>
            <p:ph type="sldNum" sz="quarter" idx="12"/>
          </p:nvPr>
        </p:nvSpPr>
        <p:spPr/>
        <p:txBody>
          <a:bodyPr/>
          <a:lstStyle/>
          <a:p>
            <a:fld id="{AA95B4D7-8385-4538-9881-DC66B6BE2D48}" type="slidenum">
              <a:rPr lang="fi-FI" smtClean="0">
                <a:solidFill>
                  <a:prstClr val="white">
                    <a:tint val="75000"/>
                  </a:prstClr>
                </a:solidFill>
              </a:rPr>
              <a:pPr/>
              <a:t>‹#›</a:t>
            </a:fld>
            <a:endParaRPr lang="fi-FI">
              <a:solidFill>
                <a:prstClr val="white">
                  <a:tint val="75000"/>
                </a:prstClr>
              </a:solidFill>
            </a:endParaRPr>
          </a:p>
        </p:txBody>
      </p:sp>
    </p:spTree>
    <p:extLst>
      <p:ext uri="{BB962C8B-B14F-4D97-AF65-F5344CB8AC3E}">
        <p14:creationId xmlns:p14="http://schemas.microsoft.com/office/powerpoint/2010/main" val="12764481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6FA3461B-CEBF-4B14-9557-9633FB1AAA58}" type="datetimeFigureOut">
              <a:rPr lang="fi-FI" smtClean="0">
                <a:solidFill>
                  <a:prstClr val="white">
                    <a:tint val="75000"/>
                  </a:prstClr>
                </a:solidFill>
              </a:rPr>
              <a:pPr/>
              <a:t>3.8.2018</a:t>
            </a:fld>
            <a:endParaRPr lang="fi-FI">
              <a:solidFill>
                <a:prstClr val="white">
                  <a:tint val="75000"/>
                </a:prstClr>
              </a:solidFill>
            </a:endParaRPr>
          </a:p>
        </p:txBody>
      </p:sp>
      <p:sp>
        <p:nvSpPr>
          <p:cNvPr id="5" name="Footer Placeholder 4"/>
          <p:cNvSpPr>
            <a:spLocks noGrp="1"/>
          </p:cNvSpPr>
          <p:nvPr>
            <p:ph type="ftr" sz="quarter" idx="11"/>
          </p:nvPr>
        </p:nvSpPr>
        <p:spPr/>
        <p:txBody>
          <a:bodyPr/>
          <a:lstStyle/>
          <a:p>
            <a:endParaRPr lang="fi-FI">
              <a:solidFill>
                <a:prstClr val="white">
                  <a:tint val="75000"/>
                </a:prstClr>
              </a:solidFill>
            </a:endParaRPr>
          </a:p>
        </p:txBody>
      </p:sp>
      <p:sp>
        <p:nvSpPr>
          <p:cNvPr id="6" name="Slide Number Placeholder 5"/>
          <p:cNvSpPr>
            <a:spLocks noGrp="1"/>
          </p:cNvSpPr>
          <p:nvPr>
            <p:ph type="sldNum" sz="quarter" idx="12"/>
          </p:nvPr>
        </p:nvSpPr>
        <p:spPr/>
        <p:txBody>
          <a:bodyPr/>
          <a:lstStyle/>
          <a:p>
            <a:fld id="{AA95B4D7-8385-4538-9881-DC66B6BE2D48}" type="slidenum">
              <a:rPr lang="fi-FI" smtClean="0">
                <a:solidFill>
                  <a:prstClr val="white">
                    <a:tint val="75000"/>
                  </a:prstClr>
                </a:solidFill>
              </a:rPr>
              <a:pPr/>
              <a:t>‹#›</a:t>
            </a:fld>
            <a:endParaRPr lang="fi-FI">
              <a:solidFill>
                <a:prstClr val="white">
                  <a:tint val="75000"/>
                </a:prstClr>
              </a:solidFill>
            </a:endParaRPr>
          </a:p>
        </p:txBody>
      </p:sp>
    </p:spTree>
    <p:extLst>
      <p:ext uri="{BB962C8B-B14F-4D97-AF65-F5344CB8AC3E}">
        <p14:creationId xmlns:p14="http://schemas.microsoft.com/office/powerpoint/2010/main" val="2775983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fi-FI"/>
              <a:t>Muokkaa perustyyl. napsautt.</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6FA3461B-CEBF-4B14-9557-9633FB1AAA58}" type="datetimeFigureOut">
              <a:rPr lang="fi-FI" smtClean="0">
                <a:solidFill>
                  <a:prstClr val="white">
                    <a:tint val="75000"/>
                  </a:prstClr>
                </a:solidFill>
              </a:rPr>
              <a:pPr/>
              <a:t>3.8.2018</a:t>
            </a:fld>
            <a:endParaRPr lang="fi-FI">
              <a:solidFill>
                <a:prstClr val="white">
                  <a:tint val="75000"/>
                </a:prstClr>
              </a:solidFill>
            </a:endParaRPr>
          </a:p>
        </p:txBody>
      </p:sp>
      <p:sp>
        <p:nvSpPr>
          <p:cNvPr id="5" name="Footer Placeholder 4"/>
          <p:cNvSpPr>
            <a:spLocks noGrp="1"/>
          </p:cNvSpPr>
          <p:nvPr>
            <p:ph type="ftr" sz="quarter" idx="11"/>
          </p:nvPr>
        </p:nvSpPr>
        <p:spPr/>
        <p:txBody>
          <a:bodyPr/>
          <a:lstStyle/>
          <a:p>
            <a:endParaRPr lang="fi-FI">
              <a:solidFill>
                <a:prstClr val="white">
                  <a:tint val="75000"/>
                </a:prstClr>
              </a:solidFill>
            </a:endParaRPr>
          </a:p>
        </p:txBody>
      </p:sp>
      <p:sp>
        <p:nvSpPr>
          <p:cNvPr id="6" name="Slide Number Placeholder 5"/>
          <p:cNvSpPr>
            <a:spLocks noGrp="1"/>
          </p:cNvSpPr>
          <p:nvPr>
            <p:ph type="sldNum" sz="quarter" idx="12"/>
          </p:nvPr>
        </p:nvSpPr>
        <p:spPr/>
        <p:txBody>
          <a:bodyPr/>
          <a:lstStyle/>
          <a:p>
            <a:fld id="{AA95B4D7-8385-4538-9881-DC66B6BE2D48}" type="slidenum">
              <a:rPr lang="fi-FI" smtClean="0">
                <a:solidFill>
                  <a:prstClr val="white">
                    <a:tint val="75000"/>
                  </a:prstClr>
                </a:solidFill>
              </a:rPr>
              <a:pPr/>
              <a:t>‹#›</a:t>
            </a:fld>
            <a:endParaRPr lang="fi-FI">
              <a:solidFill>
                <a:prstClr val="white">
                  <a:tint val="75000"/>
                </a:prstClr>
              </a:solidFill>
            </a:endParaRPr>
          </a:p>
        </p:txBody>
      </p:sp>
    </p:spTree>
    <p:extLst>
      <p:ext uri="{BB962C8B-B14F-4D97-AF65-F5344CB8AC3E}">
        <p14:creationId xmlns:p14="http://schemas.microsoft.com/office/powerpoint/2010/main" val="122955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äliotsikko kuvalla">
    <p:spTree>
      <p:nvGrpSpPr>
        <p:cNvPr id="1" name=""/>
        <p:cNvGrpSpPr/>
        <p:nvPr/>
      </p:nvGrpSpPr>
      <p:grpSpPr>
        <a:xfrm>
          <a:off x="0" y="0"/>
          <a:ext cx="0" cy="0"/>
          <a:chOff x="0" y="0"/>
          <a:chExt cx="0" cy="0"/>
        </a:xfrm>
      </p:grpSpPr>
      <p:sp>
        <p:nvSpPr>
          <p:cNvPr id="8" name="Otsikko 1"/>
          <p:cNvSpPr>
            <a:spLocks noGrp="1"/>
          </p:cNvSpPr>
          <p:nvPr>
            <p:ph type="title" hasCustomPrompt="1"/>
          </p:nvPr>
        </p:nvSpPr>
        <p:spPr>
          <a:xfrm>
            <a:off x="948569" y="2490996"/>
            <a:ext cx="5307088" cy="2461986"/>
          </a:xfrm>
        </p:spPr>
        <p:txBody>
          <a:bodyPr anchor="t">
            <a:normAutofit/>
          </a:bodyPr>
          <a:lstStyle>
            <a:lvl1pPr algn="l">
              <a:defRPr sz="3600" b="1" cap="none"/>
            </a:lvl1pPr>
          </a:lstStyle>
          <a:p>
            <a:r>
              <a:rPr lang="fi-FI" dirty="0"/>
              <a:t>Lisää otsikko napsauttamalla</a:t>
            </a:r>
          </a:p>
        </p:txBody>
      </p:sp>
      <p:sp>
        <p:nvSpPr>
          <p:cNvPr id="9" name="Tekstin paikkamerkki 2"/>
          <p:cNvSpPr>
            <a:spLocks noGrp="1"/>
          </p:cNvSpPr>
          <p:nvPr>
            <p:ph type="body" idx="11"/>
          </p:nvPr>
        </p:nvSpPr>
        <p:spPr>
          <a:xfrm>
            <a:off x="948569" y="1382468"/>
            <a:ext cx="5307088" cy="110852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a:t>Muokkaa tekstin perustyylejä osoittamalla</a:t>
            </a:r>
          </a:p>
        </p:txBody>
      </p:sp>
      <p:sp>
        <p:nvSpPr>
          <p:cNvPr id="7" name="Kuvan paikkamerkki 5"/>
          <p:cNvSpPr>
            <a:spLocks noGrp="1"/>
          </p:cNvSpPr>
          <p:nvPr>
            <p:ph type="pic" sz="quarter" idx="13"/>
          </p:nvPr>
        </p:nvSpPr>
        <p:spPr>
          <a:xfrm rot="120000">
            <a:off x="6349278" y="871812"/>
            <a:ext cx="4356537" cy="3858118"/>
          </a:xfrm>
          <a:prstGeom prst="rect">
            <a:avLst/>
          </a:prstGeom>
          <a:ln w="76200" cmpd="sng">
            <a:solidFill>
              <a:schemeClr val="bg1"/>
            </a:solidFill>
          </a:ln>
          <a:effectLst>
            <a:outerShdw blurRad="50800" dist="38100" dir="2700000" algn="tl" rotWithShape="0">
              <a:prstClr val="black">
                <a:alpha val="40000"/>
              </a:prstClr>
            </a:outerShdw>
          </a:effectLst>
        </p:spPr>
        <p:txBody>
          <a:bodyPr vert="horz"/>
          <a:lstStyle/>
          <a:p>
            <a:pPr lvl="0"/>
            <a:r>
              <a:rPr lang="fi-FI" noProof="0" dirty="0"/>
              <a:t>Lisää kuva napsauttamalla kuvaketta</a:t>
            </a:r>
          </a:p>
        </p:txBody>
      </p:sp>
      <p:sp>
        <p:nvSpPr>
          <p:cNvPr id="10" name="Päivämäärän paikkamerkki 1"/>
          <p:cNvSpPr>
            <a:spLocks noGrp="1"/>
          </p:cNvSpPr>
          <p:nvPr>
            <p:ph type="dt" sz="half" idx="2"/>
          </p:nvPr>
        </p:nvSpPr>
        <p:spPr>
          <a:xfrm>
            <a:off x="607788" y="6315074"/>
            <a:ext cx="1055913" cy="274324"/>
          </a:xfrm>
          <a:prstGeom prst="rect">
            <a:avLst/>
          </a:prstGeom>
        </p:spPr>
        <p:txBody>
          <a:bodyPr vert="horz" lIns="91440" tIns="45720" rIns="91440" bIns="45720" rtlCol="0" anchor="ctr"/>
          <a:lstStyle>
            <a:lvl1pPr algn="l">
              <a:defRPr sz="1100" b="1">
                <a:solidFill>
                  <a:schemeClr val="tx1"/>
                </a:solidFill>
                <a:latin typeface="Calibri" panose="020F0502020204030204" pitchFamily="34" charset="0"/>
                <a:ea typeface="Tahoma" panose="020B0604030504040204" pitchFamily="34" charset="0"/>
                <a:cs typeface="Arial" panose="020B0604020202020204" pitchFamily="34" charset="0"/>
              </a:defRPr>
            </a:lvl1pPr>
          </a:lstStyle>
          <a:p>
            <a:fld id="{322A73A0-8BC8-49D8-A7D5-036D1A6840F2}" type="datetime1">
              <a:rPr lang="fi-FI" smtClean="0">
                <a:solidFill>
                  <a:prstClr val="black"/>
                </a:solidFill>
              </a:rPr>
              <a:pPr/>
              <a:t>3.8.2018</a:t>
            </a:fld>
            <a:endParaRPr lang="fi-FI" dirty="0">
              <a:solidFill>
                <a:prstClr val="black"/>
              </a:solidFill>
            </a:endParaRPr>
          </a:p>
        </p:txBody>
      </p:sp>
      <p:sp>
        <p:nvSpPr>
          <p:cNvPr id="11" name="Alatunnisteen paikkamerkki 2"/>
          <p:cNvSpPr>
            <a:spLocks noGrp="1"/>
          </p:cNvSpPr>
          <p:nvPr>
            <p:ph type="ftr" sz="quarter" idx="3"/>
          </p:nvPr>
        </p:nvSpPr>
        <p:spPr>
          <a:xfrm>
            <a:off x="1663701" y="6315075"/>
            <a:ext cx="5742132" cy="274325"/>
          </a:xfrm>
          <a:prstGeom prst="rect">
            <a:avLst/>
          </a:prstGeom>
        </p:spPr>
        <p:txBody>
          <a:bodyPr vert="horz" lIns="91440" tIns="45720" rIns="91440" bIns="45720" rtlCol="0" anchor="ctr"/>
          <a:lstStyle>
            <a:lvl1pPr algn="l">
              <a:lnSpc>
                <a:spcPct val="100000"/>
              </a:lnSpc>
              <a:defRPr sz="1100" b="1">
                <a:solidFill>
                  <a:schemeClr val="tx1"/>
                </a:solidFill>
                <a:latin typeface="Calibri" panose="020F0502020204030204" pitchFamily="34" charset="0"/>
                <a:ea typeface="Adobe Heiti Std R" pitchFamily="34" charset="-128"/>
                <a:cs typeface="Arial" panose="020B0604020202020204" pitchFamily="34" charset="0"/>
              </a:defRPr>
            </a:lvl1pPr>
          </a:lstStyle>
          <a:p>
            <a:endParaRPr lang="fi-FI" dirty="0">
              <a:solidFill>
                <a:prstClr val="black"/>
              </a:solidFill>
            </a:endParaRPr>
          </a:p>
        </p:txBody>
      </p:sp>
    </p:spTree>
    <p:extLst>
      <p:ext uri="{BB962C8B-B14F-4D97-AF65-F5344CB8AC3E}">
        <p14:creationId xmlns:p14="http://schemas.microsoft.com/office/powerpoint/2010/main" val="3589536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äliotsikko ilman kuvaa">
    <p:spTree>
      <p:nvGrpSpPr>
        <p:cNvPr id="1" name=""/>
        <p:cNvGrpSpPr/>
        <p:nvPr/>
      </p:nvGrpSpPr>
      <p:grpSpPr>
        <a:xfrm>
          <a:off x="0" y="0"/>
          <a:ext cx="0" cy="0"/>
          <a:chOff x="0" y="0"/>
          <a:chExt cx="0" cy="0"/>
        </a:xfrm>
      </p:grpSpPr>
      <p:sp>
        <p:nvSpPr>
          <p:cNvPr id="7" name="Otsikko 1"/>
          <p:cNvSpPr>
            <a:spLocks noGrp="1"/>
          </p:cNvSpPr>
          <p:nvPr>
            <p:ph type="title" hasCustomPrompt="1"/>
          </p:nvPr>
        </p:nvSpPr>
        <p:spPr>
          <a:xfrm>
            <a:off x="948569" y="2490996"/>
            <a:ext cx="5553831" cy="3300204"/>
          </a:xfrm>
        </p:spPr>
        <p:txBody>
          <a:bodyPr anchor="t">
            <a:normAutofit/>
          </a:bodyPr>
          <a:lstStyle>
            <a:lvl1pPr algn="l">
              <a:defRPr sz="3600" b="1" cap="none"/>
            </a:lvl1pPr>
          </a:lstStyle>
          <a:p>
            <a:r>
              <a:rPr lang="fi-FI" dirty="0"/>
              <a:t>Lisää otsikko napsauttamalla</a:t>
            </a:r>
          </a:p>
        </p:txBody>
      </p:sp>
      <p:sp>
        <p:nvSpPr>
          <p:cNvPr id="8" name="Tekstin paikkamerkki 2"/>
          <p:cNvSpPr>
            <a:spLocks noGrp="1"/>
          </p:cNvSpPr>
          <p:nvPr>
            <p:ph type="body" idx="11"/>
          </p:nvPr>
        </p:nvSpPr>
        <p:spPr>
          <a:xfrm>
            <a:off x="948570" y="1382468"/>
            <a:ext cx="5553829" cy="110852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a:t>Muokkaa tekstin perustyylejä osoittamalla</a:t>
            </a:r>
          </a:p>
        </p:txBody>
      </p:sp>
      <p:sp>
        <p:nvSpPr>
          <p:cNvPr id="6" name="Päivämäärän paikkamerkki 1"/>
          <p:cNvSpPr>
            <a:spLocks noGrp="1"/>
          </p:cNvSpPr>
          <p:nvPr>
            <p:ph type="dt" sz="half" idx="2"/>
          </p:nvPr>
        </p:nvSpPr>
        <p:spPr>
          <a:xfrm>
            <a:off x="607788" y="6315074"/>
            <a:ext cx="1055913" cy="274324"/>
          </a:xfrm>
          <a:prstGeom prst="rect">
            <a:avLst/>
          </a:prstGeom>
        </p:spPr>
        <p:txBody>
          <a:bodyPr vert="horz" lIns="91440" tIns="45720" rIns="91440" bIns="45720" rtlCol="0" anchor="ctr"/>
          <a:lstStyle>
            <a:lvl1pPr algn="l">
              <a:defRPr sz="1100" b="1">
                <a:solidFill>
                  <a:schemeClr val="tx1"/>
                </a:solidFill>
                <a:latin typeface="Calibri" panose="020F0502020204030204" pitchFamily="34" charset="0"/>
                <a:ea typeface="Tahoma" panose="020B0604030504040204" pitchFamily="34" charset="0"/>
                <a:cs typeface="Arial" panose="020B0604020202020204" pitchFamily="34" charset="0"/>
              </a:defRPr>
            </a:lvl1pPr>
          </a:lstStyle>
          <a:p>
            <a:fld id="{88509952-F99A-462F-9B81-F849C1D74CA3}" type="datetime1">
              <a:rPr lang="fi-FI" smtClean="0">
                <a:solidFill>
                  <a:prstClr val="black"/>
                </a:solidFill>
              </a:rPr>
              <a:pPr/>
              <a:t>3.8.2018</a:t>
            </a:fld>
            <a:endParaRPr lang="fi-FI" dirty="0">
              <a:solidFill>
                <a:prstClr val="black"/>
              </a:solidFill>
            </a:endParaRPr>
          </a:p>
        </p:txBody>
      </p:sp>
      <p:sp>
        <p:nvSpPr>
          <p:cNvPr id="9" name="Alatunnisteen paikkamerkki 2"/>
          <p:cNvSpPr>
            <a:spLocks noGrp="1"/>
          </p:cNvSpPr>
          <p:nvPr>
            <p:ph type="ftr" sz="quarter" idx="3"/>
          </p:nvPr>
        </p:nvSpPr>
        <p:spPr>
          <a:xfrm>
            <a:off x="1663701" y="6315075"/>
            <a:ext cx="5742132" cy="274325"/>
          </a:xfrm>
          <a:prstGeom prst="rect">
            <a:avLst/>
          </a:prstGeom>
        </p:spPr>
        <p:txBody>
          <a:bodyPr vert="horz" lIns="91440" tIns="45720" rIns="91440" bIns="45720" rtlCol="0" anchor="ctr"/>
          <a:lstStyle>
            <a:lvl1pPr algn="l">
              <a:lnSpc>
                <a:spcPct val="100000"/>
              </a:lnSpc>
              <a:defRPr sz="1100" b="1">
                <a:solidFill>
                  <a:schemeClr val="tx1"/>
                </a:solidFill>
                <a:latin typeface="Calibri" panose="020F0502020204030204" pitchFamily="34" charset="0"/>
                <a:ea typeface="Adobe Heiti Std R" pitchFamily="34" charset="-128"/>
                <a:cs typeface="Arial" panose="020B0604020202020204" pitchFamily="34" charset="0"/>
              </a:defRPr>
            </a:lvl1pPr>
          </a:lstStyle>
          <a:p>
            <a:endParaRPr lang="fi-FI" dirty="0">
              <a:solidFill>
                <a:prstClr val="black"/>
              </a:solidFill>
            </a:endParaRPr>
          </a:p>
        </p:txBody>
      </p:sp>
    </p:spTree>
    <p:extLst>
      <p:ext uri="{BB962C8B-B14F-4D97-AF65-F5344CB8AC3E}">
        <p14:creationId xmlns:p14="http://schemas.microsoft.com/office/powerpoint/2010/main" val="25399403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a:xfrm>
            <a:off x="609600" y="1600201"/>
            <a:ext cx="10972800" cy="408040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lvl1pPr>
          </a:lstStyle>
          <a:p>
            <a:pPr>
              <a:defRPr/>
            </a:pPr>
            <a:fld id="{738C1033-5F68-44EB-93EB-C5DAB158D73A}" type="datetime1">
              <a:rPr lang="fi-FI">
                <a:solidFill>
                  <a:prstClr val="black"/>
                </a:solidFill>
              </a:rPr>
              <a:pPr>
                <a:defRPr/>
              </a:pPr>
              <a:t>3.8.2018</a:t>
            </a:fld>
            <a:endParaRPr lang="fi-FI">
              <a:solidFill>
                <a:prstClr val="black"/>
              </a:solidFill>
            </a:endParaRPr>
          </a:p>
        </p:txBody>
      </p:sp>
      <p:sp>
        <p:nvSpPr>
          <p:cNvPr id="5" name="Alatunnisteen paikkamerkki 4"/>
          <p:cNvSpPr>
            <a:spLocks noGrp="1"/>
          </p:cNvSpPr>
          <p:nvPr>
            <p:ph type="ftr" sz="quarter" idx="11"/>
          </p:nvPr>
        </p:nvSpPr>
        <p:spPr/>
        <p:txBody>
          <a:bodyPr/>
          <a:lstStyle>
            <a:lvl1pPr>
              <a:defRPr/>
            </a:lvl1pPr>
          </a:lstStyle>
          <a:p>
            <a:pPr>
              <a:defRPr/>
            </a:pPr>
            <a:r>
              <a:rPr lang="fi-FI">
                <a:solidFill>
                  <a:prstClr val="black"/>
                </a:solidFill>
              </a:rPr>
              <a:t>Raija Kattilakoski</a:t>
            </a:r>
          </a:p>
        </p:txBody>
      </p:sp>
      <p:sp>
        <p:nvSpPr>
          <p:cNvPr id="6" name="Dian numeron paikkamerkki 5"/>
          <p:cNvSpPr>
            <a:spLocks noGrp="1"/>
          </p:cNvSpPr>
          <p:nvPr>
            <p:ph type="sldNum" sz="quarter" idx="12"/>
          </p:nvPr>
        </p:nvSpPr>
        <p:spPr>
          <a:xfrm>
            <a:off x="8737600" y="6356351"/>
            <a:ext cx="2844800" cy="365125"/>
          </a:xfrm>
          <a:prstGeom prst="rect">
            <a:avLst/>
          </a:prstGeom>
        </p:spPr>
        <p:txBody>
          <a:bodyPr/>
          <a:lstStyle>
            <a:lvl1pPr>
              <a:defRPr/>
            </a:lvl1pPr>
          </a:lstStyle>
          <a:p>
            <a:pPr defTabSz="457200">
              <a:defRPr/>
            </a:pPr>
            <a:fld id="{9A881ABE-B435-4C02-8FCF-439EF3851862}" type="slidenum">
              <a:rPr lang="fi-FI" altLang="fi-FI" smtClean="0">
                <a:solidFill>
                  <a:prstClr val="black"/>
                </a:solidFill>
              </a:rPr>
              <a:pPr defTabSz="457200">
                <a:defRPr/>
              </a:pPr>
              <a:t>‹#›</a:t>
            </a:fld>
            <a:endParaRPr lang="fi-FI" altLang="fi-FI">
              <a:solidFill>
                <a:prstClr val="black"/>
              </a:solidFill>
            </a:endParaRPr>
          </a:p>
        </p:txBody>
      </p:sp>
    </p:spTree>
    <p:extLst>
      <p:ext uri="{BB962C8B-B14F-4D97-AF65-F5344CB8AC3E}">
        <p14:creationId xmlns:p14="http://schemas.microsoft.com/office/powerpoint/2010/main" val="2434091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415611" y="992767"/>
            <a:ext cx="11360800" cy="2736800"/>
          </a:xfrm>
          <a:prstGeom prst="rect">
            <a:avLst/>
          </a:prstGeom>
        </p:spPr>
        <p:txBody>
          <a:bodyPr lIns="91425" tIns="91425" rIns="91425" bIns="91425" anchor="b" anchorCtr="0"/>
          <a:lstStyle>
            <a:lvl1pPr lvl="0" algn="ctr">
              <a:spcBef>
                <a:spcPts val="0"/>
              </a:spcBef>
              <a:buSzPct val="100000"/>
              <a:defRPr sz="6933"/>
            </a:lvl1pPr>
            <a:lvl2pPr lvl="1" algn="ctr">
              <a:spcBef>
                <a:spcPts val="0"/>
              </a:spcBef>
              <a:buSzPct val="100000"/>
              <a:defRPr sz="6933"/>
            </a:lvl2pPr>
            <a:lvl3pPr lvl="2" algn="ctr">
              <a:spcBef>
                <a:spcPts val="0"/>
              </a:spcBef>
              <a:buSzPct val="100000"/>
              <a:defRPr sz="6933"/>
            </a:lvl3pPr>
            <a:lvl4pPr lvl="3" algn="ctr">
              <a:spcBef>
                <a:spcPts val="0"/>
              </a:spcBef>
              <a:buSzPct val="100000"/>
              <a:defRPr sz="6933"/>
            </a:lvl4pPr>
            <a:lvl5pPr lvl="4" algn="ctr">
              <a:spcBef>
                <a:spcPts val="0"/>
              </a:spcBef>
              <a:buSzPct val="100000"/>
              <a:defRPr sz="6933"/>
            </a:lvl5pPr>
            <a:lvl6pPr lvl="5" algn="ctr">
              <a:spcBef>
                <a:spcPts val="0"/>
              </a:spcBef>
              <a:buSzPct val="100000"/>
              <a:defRPr sz="6933"/>
            </a:lvl6pPr>
            <a:lvl7pPr lvl="6" algn="ctr">
              <a:spcBef>
                <a:spcPts val="0"/>
              </a:spcBef>
              <a:buSzPct val="100000"/>
              <a:defRPr sz="6933"/>
            </a:lvl7pPr>
            <a:lvl8pPr lvl="7" algn="ctr">
              <a:spcBef>
                <a:spcPts val="0"/>
              </a:spcBef>
              <a:buSzPct val="100000"/>
              <a:defRPr sz="6933"/>
            </a:lvl8pPr>
            <a:lvl9pPr lvl="8" algn="ctr">
              <a:spcBef>
                <a:spcPts val="0"/>
              </a:spcBef>
              <a:buSzPct val="100000"/>
              <a:defRPr sz="6933"/>
            </a:lvl9pPr>
          </a:lstStyle>
          <a:p>
            <a:endParaRPr/>
          </a:p>
        </p:txBody>
      </p:sp>
      <p:sp>
        <p:nvSpPr>
          <p:cNvPr id="11" name="Shape 11"/>
          <p:cNvSpPr txBox="1">
            <a:spLocks noGrp="1"/>
          </p:cNvSpPr>
          <p:nvPr>
            <p:ph type="subTitle" idx="1"/>
          </p:nvPr>
        </p:nvSpPr>
        <p:spPr>
          <a:xfrm>
            <a:off x="415600" y="3778833"/>
            <a:ext cx="11360800" cy="105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3733"/>
            </a:lvl1pPr>
            <a:lvl2pPr lvl="1" algn="ctr">
              <a:lnSpc>
                <a:spcPct val="100000"/>
              </a:lnSpc>
              <a:spcBef>
                <a:spcPts val="0"/>
              </a:spcBef>
              <a:spcAft>
                <a:spcPts val="0"/>
              </a:spcAft>
              <a:buSzPct val="100000"/>
              <a:buNone/>
              <a:defRPr sz="3733"/>
            </a:lvl2pPr>
            <a:lvl3pPr lvl="2" algn="ctr">
              <a:lnSpc>
                <a:spcPct val="100000"/>
              </a:lnSpc>
              <a:spcBef>
                <a:spcPts val="0"/>
              </a:spcBef>
              <a:spcAft>
                <a:spcPts val="0"/>
              </a:spcAft>
              <a:buSzPct val="100000"/>
              <a:buNone/>
              <a:defRPr sz="3733"/>
            </a:lvl3pPr>
            <a:lvl4pPr lvl="3" algn="ctr">
              <a:lnSpc>
                <a:spcPct val="100000"/>
              </a:lnSpc>
              <a:spcBef>
                <a:spcPts val="0"/>
              </a:spcBef>
              <a:spcAft>
                <a:spcPts val="0"/>
              </a:spcAft>
              <a:buSzPct val="100000"/>
              <a:buNone/>
              <a:defRPr sz="3733"/>
            </a:lvl4pPr>
            <a:lvl5pPr lvl="4" algn="ctr">
              <a:lnSpc>
                <a:spcPct val="100000"/>
              </a:lnSpc>
              <a:spcBef>
                <a:spcPts val="0"/>
              </a:spcBef>
              <a:spcAft>
                <a:spcPts val="0"/>
              </a:spcAft>
              <a:buSzPct val="100000"/>
              <a:buNone/>
              <a:defRPr sz="3733"/>
            </a:lvl5pPr>
            <a:lvl6pPr lvl="5" algn="ctr">
              <a:lnSpc>
                <a:spcPct val="100000"/>
              </a:lnSpc>
              <a:spcBef>
                <a:spcPts val="0"/>
              </a:spcBef>
              <a:spcAft>
                <a:spcPts val="0"/>
              </a:spcAft>
              <a:buSzPct val="100000"/>
              <a:buNone/>
              <a:defRPr sz="3733"/>
            </a:lvl6pPr>
            <a:lvl7pPr lvl="6" algn="ctr">
              <a:lnSpc>
                <a:spcPct val="100000"/>
              </a:lnSpc>
              <a:spcBef>
                <a:spcPts val="0"/>
              </a:spcBef>
              <a:spcAft>
                <a:spcPts val="0"/>
              </a:spcAft>
              <a:buSzPct val="100000"/>
              <a:buNone/>
              <a:defRPr sz="3733"/>
            </a:lvl7pPr>
            <a:lvl8pPr lvl="7" algn="ctr">
              <a:lnSpc>
                <a:spcPct val="100000"/>
              </a:lnSpc>
              <a:spcBef>
                <a:spcPts val="0"/>
              </a:spcBef>
              <a:spcAft>
                <a:spcPts val="0"/>
              </a:spcAft>
              <a:buSzPct val="100000"/>
              <a:buNone/>
              <a:defRPr sz="3733"/>
            </a:lvl8pPr>
            <a:lvl9pPr lvl="8" algn="ctr">
              <a:lnSpc>
                <a:spcPct val="100000"/>
              </a:lnSpc>
              <a:spcBef>
                <a:spcPts val="0"/>
              </a:spcBef>
              <a:spcAft>
                <a:spcPts val="0"/>
              </a:spcAft>
              <a:buSzPct val="100000"/>
              <a:buNone/>
              <a:defRPr sz="3733"/>
            </a:lvl9pPr>
          </a:lstStyle>
          <a:p>
            <a:endParaRPr/>
          </a:p>
        </p:txBody>
      </p:sp>
      <p:sp>
        <p:nvSpPr>
          <p:cNvPr id="12" name="Shape 12"/>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fi"/>
              <a:pPr/>
              <a:t>‹#›</a:t>
            </a:fld>
            <a:endParaRPr lang="fi"/>
          </a:p>
        </p:txBody>
      </p:sp>
    </p:spTree>
    <p:extLst>
      <p:ext uri="{BB962C8B-B14F-4D97-AF65-F5344CB8AC3E}">
        <p14:creationId xmlns:p14="http://schemas.microsoft.com/office/powerpoint/2010/main" val="6608903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15600" y="2867800"/>
            <a:ext cx="11360800" cy="1122400"/>
          </a:xfrm>
          <a:prstGeom prst="rect">
            <a:avLst/>
          </a:prstGeom>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5" name="Shape 15"/>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fi"/>
              <a:pPr/>
              <a:t>‹#›</a:t>
            </a:fld>
            <a:endParaRPr lang="fi"/>
          </a:p>
        </p:txBody>
      </p:sp>
    </p:spTree>
    <p:extLst>
      <p:ext uri="{BB962C8B-B14F-4D97-AF65-F5344CB8AC3E}">
        <p14:creationId xmlns:p14="http://schemas.microsoft.com/office/powerpoint/2010/main" val="25227040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fi"/>
              <a:pPr/>
              <a:t>‹#›</a:t>
            </a:fld>
            <a:endParaRPr lang="fi"/>
          </a:p>
        </p:txBody>
      </p:sp>
    </p:spTree>
    <p:extLst>
      <p:ext uri="{BB962C8B-B14F-4D97-AF65-F5344CB8AC3E}">
        <p14:creationId xmlns:p14="http://schemas.microsoft.com/office/powerpoint/2010/main" val="1550558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15600" y="1536633"/>
            <a:ext cx="5333200" cy="45552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3" name="Shape 23"/>
          <p:cNvSpPr txBox="1">
            <a:spLocks noGrp="1"/>
          </p:cNvSpPr>
          <p:nvPr>
            <p:ph type="body" idx="2"/>
          </p:nvPr>
        </p:nvSpPr>
        <p:spPr>
          <a:xfrm>
            <a:off x="6443200" y="1536633"/>
            <a:ext cx="5333200" cy="45552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4" name="Shape 24"/>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fi"/>
              <a:pPr/>
              <a:t>‹#›</a:t>
            </a:fld>
            <a:endParaRPr lang="fi"/>
          </a:p>
        </p:txBody>
      </p:sp>
    </p:spTree>
    <p:extLst>
      <p:ext uri="{BB962C8B-B14F-4D97-AF65-F5344CB8AC3E}">
        <p14:creationId xmlns:p14="http://schemas.microsoft.com/office/powerpoint/2010/main" val="2618159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osoitt.</a:t>
            </a:r>
          </a:p>
        </p:txBody>
      </p:sp>
      <p:sp>
        <p:nvSpPr>
          <p:cNvPr id="3" name="Sisällön paikkamerkki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8" name="Päiväyksen paikkamerkki 3"/>
          <p:cNvSpPr>
            <a:spLocks noGrp="1"/>
          </p:cNvSpPr>
          <p:nvPr>
            <p:ph type="dt" sz="half" idx="10"/>
          </p:nvPr>
        </p:nvSpPr>
        <p:spPr>
          <a:xfrm>
            <a:off x="609600" y="6447246"/>
            <a:ext cx="1844264" cy="365125"/>
          </a:xfrm>
          <a:prstGeom prst="rect">
            <a:avLst/>
          </a:prstGeom>
        </p:spPr>
        <p:txBody>
          <a:bodyPr/>
          <a:lstStyle>
            <a:lvl1pPr>
              <a:defRPr sz="1300"/>
            </a:lvl1pPr>
          </a:lstStyle>
          <a:p>
            <a:pPr defTabSz="457200"/>
            <a:fld id="{C62332E1-3E49-4B4C-B3C0-73D2620064EB}" type="datetimeFigureOut">
              <a:rPr lang="fi-FI">
                <a:solidFill>
                  <a:prstClr val="black"/>
                </a:solidFill>
              </a:rPr>
              <a:pPr defTabSz="457200"/>
              <a:t>3.8.2018</a:t>
            </a:fld>
            <a:endParaRPr lang="fi-FI">
              <a:solidFill>
                <a:prstClr val="black"/>
              </a:solidFill>
            </a:endParaRPr>
          </a:p>
        </p:txBody>
      </p:sp>
      <p:sp>
        <p:nvSpPr>
          <p:cNvPr id="9" name="Alatunnisteen paikkamerkki 4"/>
          <p:cNvSpPr>
            <a:spLocks noGrp="1"/>
          </p:cNvSpPr>
          <p:nvPr>
            <p:ph type="ftr" sz="quarter" idx="11"/>
          </p:nvPr>
        </p:nvSpPr>
        <p:spPr>
          <a:xfrm>
            <a:off x="2979228" y="6447246"/>
            <a:ext cx="3860800" cy="365125"/>
          </a:xfrm>
          <a:prstGeom prst="rect">
            <a:avLst/>
          </a:prstGeom>
        </p:spPr>
        <p:txBody>
          <a:bodyPr/>
          <a:lstStyle>
            <a:lvl1pPr>
              <a:defRPr sz="1300"/>
            </a:lvl1pPr>
          </a:lstStyle>
          <a:p>
            <a:pPr defTabSz="457200"/>
            <a:endParaRPr lang="fi-FI">
              <a:solidFill>
                <a:prstClr val="black"/>
              </a:solidFill>
            </a:endParaRPr>
          </a:p>
        </p:txBody>
      </p:sp>
    </p:spTree>
    <p:extLst>
      <p:ext uri="{BB962C8B-B14F-4D97-AF65-F5344CB8AC3E}">
        <p14:creationId xmlns:p14="http://schemas.microsoft.com/office/powerpoint/2010/main" val="33635787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fi"/>
              <a:pPr/>
              <a:t>‹#›</a:t>
            </a:fld>
            <a:endParaRPr lang="fi"/>
          </a:p>
        </p:txBody>
      </p:sp>
    </p:spTree>
    <p:extLst>
      <p:ext uri="{BB962C8B-B14F-4D97-AF65-F5344CB8AC3E}">
        <p14:creationId xmlns:p14="http://schemas.microsoft.com/office/powerpoint/2010/main" val="36346442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15600" y="740800"/>
            <a:ext cx="3744000" cy="1007600"/>
          </a:xfrm>
          <a:prstGeom prst="rect">
            <a:avLst/>
          </a:prstGeom>
        </p:spPr>
        <p:txBody>
          <a:bodyPr lIns="91425" tIns="91425" rIns="91425" bIns="91425" anchor="b" anchorCtr="0"/>
          <a:lstStyle>
            <a:lvl1pPr lvl="0">
              <a:spcBef>
                <a:spcPts val="0"/>
              </a:spcBef>
              <a:buSzPct val="100000"/>
              <a:defRPr sz="3200"/>
            </a:lvl1pPr>
            <a:lvl2pPr lvl="1">
              <a:spcBef>
                <a:spcPts val="0"/>
              </a:spcBef>
              <a:buSzPct val="100000"/>
              <a:defRPr sz="3200"/>
            </a:lvl2pPr>
            <a:lvl3pPr lvl="2">
              <a:spcBef>
                <a:spcPts val="0"/>
              </a:spcBef>
              <a:buSzPct val="100000"/>
              <a:defRPr sz="3200"/>
            </a:lvl3pPr>
            <a:lvl4pPr lvl="3">
              <a:spcBef>
                <a:spcPts val="0"/>
              </a:spcBef>
              <a:buSzPct val="100000"/>
              <a:defRPr sz="3200"/>
            </a:lvl4pPr>
            <a:lvl5pPr lvl="4">
              <a:spcBef>
                <a:spcPts val="0"/>
              </a:spcBef>
              <a:buSzPct val="100000"/>
              <a:defRPr sz="3200"/>
            </a:lvl5pPr>
            <a:lvl6pPr lvl="5">
              <a:spcBef>
                <a:spcPts val="0"/>
              </a:spcBef>
              <a:buSzPct val="100000"/>
              <a:defRPr sz="3200"/>
            </a:lvl6pPr>
            <a:lvl7pPr lvl="6">
              <a:spcBef>
                <a:spcPts val="0"/>
              </a:spcBef>
              <a:buSzPct val="100000"/>
              <a:defRPr sz="3200"/>
            </a:lvl7pPr>
            <a:lvl8pPr lvl="7">
              <a:spcBef>
                <a:spcPts val="0"/>
              </a:spcBef>
              <a:buSzPct val="100000"/>
              <a:defRPr sz="3200"/>
            </a:lvl8pPr>
            <a:lvl9pPr lvl="8">
              <a:spcBef>
                <a:spcPts val="0"/>
              </a:spcBef>
              <a:buSzPct val="100000"/>
              <a:defRPr sz="3200"/>
            </a:lvl9pPr>
          </a:lstStyle>
          <a:p>
            <a:endParaRPr/>
          </a:p>
        </p:txBody>
      </p:sp>
      <p:sp>
        <p:nvSpPr>
          <p:cNvPr id="30" name="Shape 30"/>
          <p:cNvSpPr txBox="1">
            <a:spLocks noGrp="1"/>
          </p:cNvSpPr>
          <p:nvPr>
            <p:ph type="body" idx="1"/>
          </p:nvPr>
        </p:nvSpPr>
        <p:spPr>
          <a:xfrm>
            <a:off x="415600" y="1852800"/>
            <a:ext cx="3744000" cy="4239200"/>
          </a:xfrm>
          <a:prstGeom prst="rect">
            <a:avLst/>
          </a:prstGeom>
        </p:spPr>
        <p:txBody>
          <a:bodyPr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31" name="Shape 31"/>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fi"/>
              <a:pPr/>
              <a:t>‹#›</a:t>
            </a:fld>
            <a:endParaRPr lang="fi"/>
          </a:p>
        </p:txBody>
      </p:sp>
    </p:spTree>
    <p:extLst>
      <p:ext uri="{BB962C8B-B14F-4D97-AF65-F5344CB8AC3E}">
        <p14:creationId xmlns:p14="http://schemas.microsoft.com/office/powerpoint/2010/main" val="7629582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53667" y="600200"/>
            <a:ext cx="8490400" cy="5454400"/>
          </a:xfrm>
          <a:prstGeom prst="rect">
            <a:avLst/>
          </a:prstGeom>
        </p:spPr>
        <p:txBody>
          <a:bodyPr lIns="91425" tIns="91425" rIns="91425" bIns="91425" anchor="ctr" anchorCtr="0"/>
          <a:lstStyle>
            <a:lvl1pPr lvl="0">
              <a:spcBef>
                <a:spcPts val="0"/>
              </a:spcBef>
              <a:buSzPct val="100000"/>
              <a:defRPr sz="6400"/>
            </a:lvl1pPr>
            <a:lvl2pPr lvl="1">
              <a:spcBef>
                <a:spcPts val="0"/>
              </a:spcBef>
              <a:buSzPct val="100000"/>
              <a:defRPr sz="6400"/>
            </a:lvl2pPr>
            <a:lvl3pPr lvl="2">
              <a:spcBef>
                <a:spcPts val="0"/>
              </a:spcBef>
              <a:buSzPct val="100000"/>
              <a:defRPr sz="6400"/>
            </a:lvl3pPr>
            <a:lvl4pPr lvl="3">
              <a:spcBef>
                <a:spcPts val="0"/>
              </a:spcBef>
              <a:buSzPct val="100000"/>
              <a:defRPr sz="6400"/>
            </a:lvl4pPr>
            <a:lvl5pPr lvl="4">
              <a:spcBef>
                <a:spcPts val="0"/>
              </a:spcBef>
              <a:buSzPct val="100000"/>
              <a:defRPr sz="6400"/>
            </a:lvl5pPr>
            <a:lvl6pPr lvl="5">
              <a:spcBef>
                <a:spcPts val="0"/>
              </a:spcBef>
              <a:buSzPct val="100000"/>
              <a:defRPr sz="6400"/>
            </a:lvl6pPr>
            <a:lvl7pPr lvl="6">
              <a:spcBef>
                <a:spcPts val="0"/>
              </a:spcBef>
              <a:buSzPct val="100000"/>
              <a:defRPr sz="6400"/>
            </a:lvl7pPr>
            <a:lvl8pPr lvl="7">
              <a:spcBef>
                <a:spcPts val="0"/>
              </a:spcBef>
              <a:buSzPct val="100000"/>
              <a:defRPr sz="6400"/>
            </a:lvl8pPr>
            <a:lvl9pPr lvl="8">
              <a:spcBef>
                <a:spcPts val="0"/>
              </a:spcBef>
              <a:buSzPct val="100000"/>
              <a:defRPr sz="6400"/>
            </a:lvl9pPr>
          </a:lstStyle>
          <a:p>
            <a:endParaRPr/>
          </a:p>
        </p:txBody>
      </p:sp>
      <p:sp>
        <p:nvSpPr>
          <p:cNvPr id="34" name="Shape 34"/>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fi"/>
              <a:pPr/>
              <a:t>‹#›</a:t>
            </a:fld>
            <a:endParaRPr lang="fi"/>
          </a:p>
        </p:txBody>
      </p:sp>
    </p:spTree>
    <p:extLst>
      <p:ext uri="{BB962C8B-B14F-4D97-AF65-F5344CB8AC3E}">
        <p14:creationId xmlns:p14="http://schemas.microsoft.com/office/powerpoint/2010/main" val="29630672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6096000" y="-167"/>
            <a:ext cx="6096000" cy="6858000"/>
          </a:xfrm>
          <a:prstGeom prst="rect">
            <a:avLst/>
          </a:prstGeom>
          <a:solidFill>
            <a:schemeClr val="lt2"/>
          </a:solidFill>
          <a:ln>
            <a:noFill/>
          </a:ln>
        </p:spPr>
        <p:txBody>
          <a:bodyPr lIns="121900" tIns="121900" rIns="121900" bIns="121900" anchor="ctr" anchorCtr="0">
            <a:noAutofit/>
          </a:bodyPr>
          <a:lstStyle/>
          <a:p>
            <a:endParaRPr sz="1867" kern="0" dirty="0">
              <a:solidFill>
                <a:srgbClr val="000000"/>
              </a:solidFill>
              <a:cs typeface="Arial"/>
              <a:sym typeface="Arial"/>
            </a:endParaRPr>
          </a:p>
        </p:txBody>
      </p:sp>
      <p:sp>
        <p:nvSpPr>
          <p:cNvPr id="37" name="Shape 37"/>
          <p:cNvSpPr txBox="1">
            <a:spLocks noGrp="1"/>
          </p:cNvSpPr>
          <p:nvPr>
            <p:ph type="title"/>
          </p:nvPr>
        </p:nvSpPr>
        <p:spPr>
          <a:xfrm>
            <a:off x="354000" y="1644233"/>
            <a:ext cx="5393600" cy="1976400"/>
          </a:xfrm>
          <a:prstGeom prst="rect">
            <a:avLst/>
          </a:prstGeom>
        </p:spPr>
        <p:txBody>
          <a:bodyPr lIns="91425" tIns="91425" rIns="91425" bIns="91425" anchor="b" anchorCtr="0"/>
          <a:lstStyle>
            <a:lvl1pPr lvl="0" algn="ctr">
              <a:spcBef>
                <a:spcPts val="0"/>
              </a:spcBef>
              <a:buSzPct val="100000"/>
              <a:defRPr sz="5600"/>
            </a:lvl1pPr>
            <a:lvl2pPr lvl="1" algn="ctr">
              <a:spcBef>
                <a:spcPts val="0"/>
              </a:spcBef>
              <a:buSzPct val="100000"/>
              <a:defRPr sz="5600"/>
            </a:lvl2pPr>
            <a:lvl3pPr lvl="2" algn="ctr">
              <a:spcBef>
                <a:spcPts val="0"/>
              </a:spcBef>
              <a:buSzPct val="100000"/>
              <a:defRPr sz="5600"/>
            </a:lvl3pPr>
            <a:lvl4pPr lvl="3" algn="ctr">
              <a:spcBef>
                <a:spcPts val="0"/>
              </a:spcBef>
              <a:buSzPct val="100000"/>
              <a:defRPr sz="5600"/>
            </a:lvl4pPr>
            <a:lvl5pPr lvl="4" algn="ctr">
              <a:spcBef>
                <a:spcPts val="0"/>
              </a:spcBef>
              <a:buSzPct val="100000"/>
              <a:defRPr sz="5600"/>
            </a:lvl5pPr>
            <a:lvl6pPr lvl="5" algn="ctr">
              <a:spcBef>
                <a:spcPts val="0"/>
              </a:spcBef>
              <a:buSzPct val="100000"/>
              <a:defRPr sz="5600"/>
            </a:lvl6pPr>
            <a:lvl7pPr lvl="6" algn="ctr">
              <a:spcBef>
                <a:spcPts val="0"/>
              </a:spcBef>
              <a:buSzPct val="100000"/>
              <a:defRPr sz="5600"/>
            </a:lvl7pPr>
            <a:lvl8pPr lvl="7" algn="ctr">
              <a:spcBef>
                <a:spcPts val="0"/>
              </a:spcBef>
              <a:buSzPct val="100000"/>
              <a:defRPr sz="5600"/>
            </a:lvl8pPr>
            <a:lvl9pPr lvl="8" algn="ctr">
              <a:spcBef>
                <a:spcPts val="0"/>
              </a:spcBef>
              <a:buSzPct val="100000"/>
              <a:defRPr sz="5600"/>
            </a:lvl9pPr>
          </a:lstStyle>
          <a:p>
            <a:endParaRPr/>
          </a:p>
        </p:txBody>
      </p:sp>
      <p:sp>
        <p:nvSpPr>
          <p:cNvPr id="38" name="Shape 38"/>
          <p:cNvSpPr txBox="1">
            <a:spLocks noGrp="1"/>
          </p:cNvSpPr>
          <p:nvPr>
            <p:ph type="subTitle" idx="1"/>
          </p:nvPr>
        </p:nvSpPr>
        <p:spPr>
          <a:xfrm>
            <a:off x="354000" y="3737433"/>
            <a:ext cx="5393600" cy="164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39" name="Shape 39"/>
          <p:cNvSpPr txBox="1">
            <a:spLocks noGrp="1"/>
          </p:cNvSpPr>
          <p:nvPr>
            <p:ph type="body" idx="2"/>
          </p:nvPr>
        </p:nvSpPr>
        <p:spPr>
          <a:xfrm>
            <a:off x="6586000" y="965433"/>
            <a:ext cx="5116000" cy="49268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fi"/>
              <a:pPr/>
              <a:t>‹#›</a:t>
            </a:fld>
            <a:endParaRPr lang="fi"/>
          </a:p>
        </p:txBody>
      </p:sp>
    </p:spTree>
    <p:extLst>
      <p:ext uri="{BB962C8B-B14F-4D97-AF65-F5344CB8AC3E}">
        <p14:creationId xmlns:p14="http://schemas.microsoft.com/office/powerpoint/2010/main" val="39614517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415600" y="5640767"/>
            <a:ext cx="7998400" cy="806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fi"/>
              <a:pPr/>
              <a:t>‹#›</a:t>
            </a:fld>
            <a:endParaRPr lang="fi"/>
          </a:p>
        </p:txBody>
      </p:sp>
    </p:spTree>
    <p:extLst>
      <p:ext uri="{BB962C8B-B14F-4D97-AF65-F5344CB8AC3E}">
        <p14:creationId xmlns:p14="http://schemas.microsoft.com/office/powerpoint/2010/main" val="22840122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15600" y="1474833"/>
            <a:ext cx="11360800" cy="2618000"/>
          </a:xfrm>
          <a:prstGeom prst="rect">
            <a:avLst/>
          </a:prstGeom>
        </p:spPr>
        <p:txBody>
          <a:bodyPr lIns="91425" tIns="91425" rIns="91425" bIns="91425" anchor="b" anchorCtr="0"/>
          <a:lstStyle>
            <a:lvl1pPr lvl="0" algn="ctr">
              <a:spcBef>
                <a:spcPts val="0"/>
              </a:spcBef>
              <a:buSzPct val="100000"/>
              <a:defRPr sz="16000"/>
            </a:lvl1pPr>
            <a:lvl2pPr lvl="1" algn="ctr">
              <a:spcBef>
                <a:spcPts val="0"/>
              </a:spcBef>
              <a:buSzPct val="100000"/>
              <a:defRPr sz="16000"/>
            </a:lvl2pPr>
            <a:lvl3pPr lvl="2" algn="ctr">
              <a:spcBef>
                <a:spcPts val="0"/>
              </a:spcBef>
              <a:buSzPct val="100000"/>
              <a:defRPr sz="16000"/>
            </a:lvl3pPr>
            <a:lvl4pPr lvl="3" algn="ctr">
              <a:spcBef>
                <a:spcPts val="0"/>
              </a:spcBef>
              <a:buSzPct val="100000"/>
              <a:defRPr sz="16000"/>
            </a:lvl4pPr>
            <a:lvl5pPr lvl="4" algn="ctr">
              <a:spcBef>
                <a:spcPts val="0"/>
              </a:spcBef>
              <a:buSzPct val="100000"/>
              <a:defRPr sz="16000"/>
            </a:lvl5pPr>
            <a:lvl6pPr lvl="5" algn="ctr">
              <a:spcBef>
                <a:spcPts val="0"/>
              </a:spcBef>
              <a:buSzPct val="100000"/>
              <a:defRPr sz="16000"/>
            </a:lvl6pPr>
            <a:lvl7pPr lvl="6" algn="ctr">
              <a:spcBef>
                <a:spcPts val="0"/>
              </a:spcBef>
              <a:buSzPct val="100000"/>
              <a:defRPr sz="16000"/>
            </a:lvl7pPr>
            <a:lvl8pPr lvl="7" algn="ctr">
              <a:spcBef>
                <a:spcPts val="0"/>
              </a:spcBef>
              <a:buSzPct val="100000"/>
              <a:defRPr sz="16000"/>
            </a:lvl8pPr>
            <a:lvl9pPr lvl="8" algn="ctr">
              <a:spcBef>
                <a:spcPts val="0"/>
              </a:spcBef>
              <a:buSzPct val="100000"/>
              <a:defRPr sz="16000"/>
            </a:lvl9pPr>
          </a:lstStyle>
          <a:p>
            <a:endParaRPr/>
          </a:p>
        </p:txBody>
      </p:sp>
      <p:sp>
        <p:nvSpPr>
          <p:cNvPr id="46" name="Shape 46"/>
          <p:cNvSpPr txBox="1">
            <a:spLocks noGrp="1"/>
          </p:cNvSpPr>
          <p:nvPr>
            <p:ph type="body" idx="1"/>
          </p:nvPr>
        </p:nvSpPr>
        <p:spPr>
          <a:xfrm>
            <a:off x="415600" y="4202967"/>
            <a:ext cx="11360800" cy="17344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fi"/>
              <a:pPr/>
              <a:t>‹#›</a:t>
            </a:fld>
            <a:endParaRPr lang="fi"/>
          </a:p>
        </p:txBody>
      </p:sp>
    </p:spTree>
    <p:extLst>
      <p:ext uri="{BB962C8B-B14F-4D97-AF65-F5344CB8AC3E}">
        <p14:creationId xmlns:p14="http://schemas.microsoft.com/office/powerpoint/2010/main" val="42633948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fi"/>
              <a:pPr/>
              <a:t>‹#›</a:t>
            </a:fld>
            <a:endParaRPr lang="fi"/>
          </a:p>
        </p:txBody>
      </p:sp>
    </p:spTree>
    <p:extLst>
      <p:ext uri="{BB962C8B-B14F-4D97-AF65-F5344CB8AC3E}">
        <p14:creationId xmlns:p14="http://schemas.microsoft.com/office/powerpoint/2010/main" val="21160069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5" name="Picture 1" descr="PROKOULU-RGB-v2-PPT.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1924050"/>
            <a:ext cx="12530667"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p:cNvSpPr txBox="1">
            <a:spLocks noChangeArrowheads="1"/>
          </p:cNvSpPr>
          <p:nvPr userDrawn="1"/>
        </p:nvSpPr>
        <p:spPr bwMode="auto">
          <a:xfrm>
            <a:off x="11802534" y="2087880"/>
            <a:ext cx="18473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548640" fontAlgn="base">
              <a:spcBef>
                <a:spcPct val="0"/>
              </a:spcBef>
              <a:spcAft>
                <a:spcPct val="0"/>
              </a:spcAft>
              <a:defRPr/>
            </a:pPr>
            <a:endParaRPr lang="fi-FI" altLang="fi-FI" sz="2160">
              <a:solidFill>
                <a:srgbClr val="000000"/>
              </a:solidFill>
              <a:latin typeface="Arial Rounded MT Bold" panose="020F0704030504030204" pitchFamily="34" charset="0"/>
              <a:ea typeface="ＭＳ Ｐゴシック" charset="0"/>
            </a:endParaRPr>
          </a:p>
        </p:txBody>
      </p:sp>
      <p:pic>
        <p:nvPicPr>
          <p:cNvPr id="7" name="Picture 4" descr="uef_fin_vaaka_rgb.ti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07018" y="6042660"/>
            <a:ext cx="1551516" cy="56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OKM_FI_1rivi_logoteksti.tif"/>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3068" y="6271260"/>
            <a:ext cx="2021417" cy="14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0"/>
          <p:cNvSpPr txBox="1">
            <a:spLocks noChangeArrowheads="1"/>
          </p:cNvSpPr>
          <p:nvPr userDrawn="1"/>
        </p:nvSpPr>
        <p:spPr bwMode="auto">
          <a:xfrm>
            <a:off x="10274301" y="6105526"/>
            <a:ext cx="186781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548640" fontAlgn="base">
              <a:spcBef>
                <a:spcPct val="0"/>
              </a:spcBef>
              <a:spcAft>
                <a:spcPct val="0"/>
              </a:spcAft>
              <a:defRPr/>
            </a:pPr>
            <a:r>
              <a:rPr lang="en-US" altLang="fi-FI" sz="1440" dirty="0">
                <a:solidFill>
                  <a:srgbClr val="000000"/>
                </a:solidFill>
                <a:latin typeface="Klinic Slab Book" pitchFamily="50" charset="0"/>
                <a:ea typeface="ＭＳ Ｐゴシック" charset="0"/>
              </a:rPr>
              <a:t>www.prokoulu.fi</a:t>
            </a:r>
          </a:p>
        </p:txBody>
      </p:sp>
      <p:pic>
        <p:nvPicPr>
          <p:cNvPr id="10" name="Kuva 1"/>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76334" y="5697856"/>
            <a:ext cx="1536700" cy="1146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Kuva 2"/>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308351" y="5751196"/>
            <a:ext cx="1722967" cy="937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0"/>
          </p:nvPr>
        </p:nvSpPr>
        <p:spPr>
          <a:xfrm>
            <a:off x="1552594" y="4374832"/>
            <a:ext cx="8650781" cy="596264"/>
          </a:xfrm>
          <a:prstGeom prst="rect">
            <a:avLst/>
          </a:prstGeom>
        </p:spPr>
        <p:txBody>
          <a:bodyPr vert="horz" anchor="t"/>
          <a:lstStyle>
            <a:lvl1pPr marL="0" indent="0" algn="ctr">
              <a:buNone/>
              <a:defRPr sz="3360" b="0" i="0">
                <a:solidFill>
                  <a:srgbClr val="000000"/>
                </a:solidFill>
                <a:latin typeface="HelveticaRounded LT Std Bd"/>
                <a:cs typeface="HelveticaRounded LT Std Bd"/>
              </a:defRPr>
            </a:lvl1pPr>
            <a:lvl2pPr marL="548640" indent="0" algn="ctr">
              <a:buNone/>
              <a:defRPr sz="3840" b="0" i="0">
                <a:latin typeface="HelveticaRounded LT Std Bd"/>
                <a:cs typeface="HelveticaRounded LT Std Bd"/>
              </a:defRPr>
            </a:lvl2pPr>
            <a:lvl3pPr marL="1097280" indent="0" algn="ctr">
              <a:buNone/>
              <a:defRPr sz="3840" b="0" i="0">
                <a:latin typeface="HelveticaRounded LT Std Bd"/>
                <a:cs typeface="HelveticaRounded LT Std Bd"/>
              </a:defRPr>
            </a:lvl3pPr>
            <a:lvl4pPr marL="1645920" indent="0" algn="ctr">
              <a:buNone/>
              <a:defRPr sz="3840" b="0" i="0">
                <a:latin typeface="HelveticaRounded LT Std Bd"/>
                <a:cs typeface="HelveticaRounded LT Std Bd"/>
              </a:defRPr>
            </a:lvl4pPr>
            <a:lvl5pPr marL="2194560" indent="0" algn="ctr">
              <a:buNone/>
              <a:defRPr sz="3840" b="0" i="0">
                <a:latin typeface="HelveticaRounded LT Std Bd"/>
                <a:cs typeface="HelveticaRounded LT Std Bd"/>
              </a:defRPr>
            </a:lvl5pPr>
          </a:lstStyle>
          <a:p>
            <a:pPr lvl="0"/>
            <a:r>
              <a:rPr lang="fi-FI"/>
              <a:t>Muokkaa tekstin perustyylejä napsauttamalla</a:t>
            </a:r>
          </a:p>
        </p:txBody>
      </p:sp>
      <p:sp>
        <p:nvSpPr>
          <p:cNvPr id="12" name="Text Placeholder 3"/>
          <p:cNvSpPr>
            <a:spLocks noGrp="1"/>
          </p:cNvSpPr>
          <p:nvPr>
            <p:ph type="body" sz="quarter" idx="11"/>
          </p:nvPr>
        </p:nvSpPr>
        <p:spPr>
          <a:xfrm>
            <a:off x="1552594" y="5001279"/>
            <a:ext cx="8650781" cy="372136"/>
          </a:xfrm>
          <a:prstGeom prst="rect">
            <a:avLst/>
          </a:prstGeom>
        </p:spPr>
        <p:txBody>
          <a:bodyPr vert="horz" anchor="t"/>
          <a:lstStyle>
            <a:lvl1pPr marL="0" indent="0" algn="ctr">
              <a:buNone/>
              <a:defRPr sz="2400" b="0" i="0">
                <a:solidFill>
                  <a:srgbClr val="AFAAA5"/>
                </a:solidFill>
                <a:latin typeface="Minion Pro"/>
                <a:cs typeface="Minion Pro"/>
              </a:defRPr>
            </a:lvl1pPr>
            <a:lvl2pPr marL="548640" indent="0" algn="ctr">
              <a:buNone/>
              <a:defRPr sz="3840" b="0" i="0">
                <a:latin typeface="HelveticaRounded LT Std Bd"/>
                <a:cs typeface="HelveticaRounded LT Std Bd"/>
              </a:defRPr>
            </a:lvl2pPr>
            <a:lvl3pPr marL="1097280" indent="0" algn="ctr">
              <a:buNone/>
              <a:defRPr sz="3840" b="0" i="0">
                <a:latin typeface="HelveticaRounded LT Std Bd"/>
                <a:cs typeface="HelveticaRounded LT Std Bd"/>
              </a:defRPr>
            </a:lvl3pPr>
            <a:lvl4pPr marL="1645920" indent="0" algn="ctr">
              <a:buNone/>
              <a:defRPr sz="3840" b="0" i="0">
                <a:latin typeface="HelveticaRounded LT Std Bd"/>
                <a:cs typeface="HelveticaRounded LT Std Bd"/>
              </a:defRPr>
            </a:lvl4pPr>
            <a:lvl5pPr marL="2194560" indent="0" algn="ctr">
              <a:buNone/>
              <a:defRPr sz="3840" b="0" i="0">
                <a:latin typeface="HelveticaRounded LT Std Bd"/>
                <a:cs typeface="HelveticaRounded LT Std Bd"/>
              </a:defRPr>
            </a:lvl5pPr>
          </a:lstStyle>
          <a:p>
            <a:pPr lvl="0"/>
            <a:r>
              <a:rPr lang="fi-FI"/>
              <a:t>Muokkaa tekstin perustyylejä napsauttamalla</a:t>
            </a:r>
          </a:p>
        </p:txBody>
      </p:sp>
    </p:spTree>
    <p:extLst>
      <p:ext uri="{BB962C8B-B14F-4D97-AF65-F5344CB8AC3E}">
        <p14:creationId xmlns:p14="http://schemas.microsoft.com/office/powerpoint/2010/main" val="675574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5" name="Picture 1" descr="PROKOULU-RGB-v2-PPT.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9334" y="1924050"/>
            <a:ext cx="12530667"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p:cNvSpPr txBox="1">
            <a:spLocks noChangeArrowheads="1"/>
          </p:cNvSpPr>
          <p:nvPr userDrawn="1"/>
        </p:nvSpPr>
        <p:spPr bwMode="auto">
          <a:xfrm>
            <a:off x="11802534" y="2087880"/>
            <a:ext cx="18473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Rounded MT Bold" charset="0"/>
                <a:ea typeface="ＭＳ Ｐゴシック" charset="0"/>
                <a:cs typeface="ＭＳ Ｐゴシック" charset="0"/>
              </a:defRPr>
            </a:lvl1pPr>
            <a:lvl2pPr marL="742950" indent="-285750">
              <a:defRPr>
                <a:solidFill>
                  <a:schemeClr val="tx1"/>
                </a:solidFill>
                <a:latin typeface="Arial Rounded MT Bold" charset="0"/>
                <a:ea typeface="ＭＳ Ｐゴシック" charset="0"/>
              </a:defRPr>
            </a:lvl2pPr>
            <a:lvl3pPr marL="1143000" indent="-228600">
              <a:defRPr>
                <a:solidFill>
                  <a:schemeClr val="tx1"/>
                </a:solidFill>
                <a:latin typeface="Arial Rounded MT Bold" charset="0"/>
                <a:ea typeface="ＭＳ Ｐゴシック" charset="0"/>
              </a:defRPr>
            </a:lvl3pPr>
            <a:lvl4pPr marL="1600200" indent="-228600">
              <a:defRPr>
                <a:solidFill>
                  <a:schemeClr val="tx1"/>
                </a:solidFill>
                <a:latin typeface="Arial Rounded MT Bold" charset="0"/>
                <a:ea typeface="ＭＳ Ｐゴシック" charset="0"/>
              </a:defRPr>
            </a:lvl4pPr>
            <a:lvl5pPr marL="2057400" indent="-228600">
              <a:defRPr>
                <a:solidFill>
                  <a:schemeClr val="tx1"/>
                </a:solidFill>
                <a:latin typeface="Arial Rounded MT Bold" charset="0"/>
                <a:ea typeface="ＭＳ Ｐゴシック" charset="0"/>
              </a:defRPr>
            </a:lvl5pPr>
            <a:lvl6pPr marL="2514600" indent="-228600" fontAlgn="base">
              <a:spcBef>
                <a:spcPct val="0"/>
              </a:spcBef>
              <a:spcAft>
                <a:spcPct val="0"/>
              </a:spcAft>
              <a:defRPr>
                <a:solidFill>
                  <a:schemeClr val="tx1"/>
                </a:solidFill>
                <a:latin typeface="Arial Rounded MT Bold" charset="0"/>
                <a:ea typeface="ＭＳ Ｐゴシック" charset="0"/>
              </a:defRPr>
            </a:lvl6pPr>
            <a:lvl7pPr marL="2971800" indent="-228600" fontAlgn="base">
              <a:spcBef>
                <a:spcPct val="0"/>
              </a:spcBef>
              <a:spcAft>
                <a:spcPct val="0"/>
              </a:spcAft>
              <a:defRPr>
                <a:solidFill>
                  <a:schemeClr val="tx1"/>
                </a:solidFill>
                <a:latin typeface="Arial Rounded MT Bold" charset="0"/>
                <a:ea typeface="ＭＳ Ｐゴシック" charset="0"/>
              </a:defRPr>
            </a:lvl7pPr>
            <a:lvl8pPr marL="3429000" indent="-228600" fontAlgn="base">
              <a:spcBef>
                <a:spcPct val="0"/>
              </a:spcBef>
              <a:spcAft>
                <a:spcPct val="0"/>
              </a:spcAft>
              <a:defRPr>
                <a:solidFill>
                  <a:schemeClr val="tx1"/>
                </a:solidFill>
                <a:latin typeface="Arial Rounded MT Bold" charset="0"/>
                <a:ea typeface="ＭＳ Ｐゴシック" charset="0"/>
              </a:defRPr>
            </a:lvl8pPr>
            <a:lvl9pPr marL="3886200" indent="-228600" fontAlgn="base">
              <a:spcBef>
                <a:spcPct val="0"/>
              </a:spcBef>
              <a:spcAft>
                <a:spcPct val="0"/>
              </a:spcAft>
              <a:defRPr>
                <a:solidFill>
                  <a:schemeClr val="tx1"/>
                </a:solidFill>
                <a:latin typeface="Arial Rounded MT Bold" charset="0"/>
                <a:ea typeface="ＭＳ Ｐゴシック" charset="0"/>
              </a:defRPr>
            </a:lvl9pPr>
          </a:lstStyle>
          <a:p>
            <a:pPr defTabSz="548640" fontAlgn="base">
              <a:spcBef>
                <a:spcPct val="0"/>
              </a:spcBef>
              <a:spcAft>
                <a:spcPct val="0"/>
              </a:spcAft>
              <a:defRPr/>
            </a:pPr>
            <a:endParaRPr lang="en-US" sz="2160" dirty="0">
              <a:solidFill>
                <a:srgbClr val="000000"/>
              </a:solidFill>
            </a:endParaRPr>
          </a:p>
        </p:txBody>
      </p:sp>
      <p:pic>
        <p:nvPicPr>
          <p:cNvPr id="7" name="Picture 3" descr="uef_fin_vaaka_rgb.t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3334" y="6059806"/>
            <a:ext cx="1551517" cy="56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NMI2_4v.ti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33084" y="6099810"/>
            <a:ext cx="1623483" cy="405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OKM_FI_1rivi_logoteksti.tif"/>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64001" y="6349366"/>
            <a:ext cx="2021417" cy="142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6"/>
          <p:cNvSpPr txBox="1">
            <a:spLocks noChangeArrowheads="1"/>
          </p:cNvSpPr>
          <p:nvPr userDrawn="1"/>
        </p:nvSpPr>
        <p:spPr bwMode="auto">
          <a:xfrm>
            <a:off x="10202333" y="6219826"/>
            <a:ext cx="1477712"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Rounded MT Bold" charset="0"/>
                <a:ea typeface="ＭＳ Ｐゴシック" charset="0"/>
                <a:cs typeface="ＭＳ Ｐゴシック" charset="0"/>
              </a:defRPr>
            </a:lvl1pPr>
            <a:lvl2pPr marL="742950" indent="-285750">
              <a:defRPr>
                <a:solidFill>
                  <a:schemeClr val="tx1"/>
                </a:solidFill>
                <a:latin typeface="Arial Rounded MT Bold" charset="0"/>
                <a:ea typeface="ＭＳ Ｐゴシック" charset="0"/>
              </a:defRPr>
            </a:lvl2pPr>
            <a:lvl3pPr marL="1143000" indent="-228600">
              <a:defRPr>
                <a:solidFill>
                  <a:schemeClr val="tx1"/>
                </a:solidFill>
                <a:latin typeface="Arial Rounded MT Bold" charset="0"/>
                <a:ea typeface="ＭＳ Ｐゴシック" charset="0"/>
              </a:defRPr>
            </a:lvl3pPr>
            <a:lvl4pPr marL="1600200" indent="-228600">
              <a:defRPr>
                <a:solidFill>
                  <a:schemeClr val="tx1"/>
                </a:solidFill>
                <a:latin typeface="Arial Rounded MT Bold" charset="0"/>
                <a:ea typeface="ＭＳ Ｐゴシック" charset="0"/>
              </a:defRPr>
            </a:lvl4pPr>
            <a:lvl5pPr marL="2057400" indent="-228600">
              <a:defRPr>
                <a:solidFill>
                  <a:schemeClr val="tx1"/>
                </a:solidFill>
                <a:latin typeface="Arial Rounded MT Bold" charset="0"/>
                <a:ea typeface="ＭＳ Ｐゴシック" charset="0"/>
              </a:defRPr>
            </a:lvl5pPr>
            <a:lvl6pPr marL="2514600" indent="-228600" fontAlgn="base">
              <a:spcBef>
                <a:spcPct val="0"/>
              </a:spcBef>
              <a:spcAft>
                <a:spcPct val="0"/>
              </a:spcAft>
              <a:defRPr>
                <a:solidFill>
                  <a:schemeClr val="tx1"/>
                </a:solidFill>
                <a:latin typeface="Arial Rounded MT Bold" charset="0"/>
                <a:ea typeface="ＭＳ Ｐゴシック" charset="0"/>
              </a:defRPr>
            </a:lvl6pPr>
            <a:lvl7pPr marL="2971800" indent="-228600" fontAlgn="base">
              <a:spcBef>
                <a:spcPct val="0"/>
              </a:spcBef>
              <a:spcAft>
                <a:spcPct val="0"/>
              </a:spcAft>
              <a:defRPr>
                <a:solidFill>
                  <a:schemeClr val="tx1"/>
                </a:solidFill>
                <a:latin typeface="Arial Rounded MT Bold" charset="0"/>
                <a:ea typeface="ＭＳ Ｐゴシック" charset="0"/>
              </a:defRPr>
            </a:lvl7pPr>
            <a:lvl8pPr marL="3429000" indent="-228600" fontAlgn="base">
              <a:spcBef>
                <a:spcPct val="0"/>
              </a:spcBef>
              <a:spcAft>
                <a:spcPct val="0"/>
              </a:spcAft>
              <a:defRPr>
                <a:solidFill>
                  <a:schemeClr val="tx1"/>
                </a:solidFill>
                <a:latin typeface="Arial Rounded MT Bold" charset="0"/>
                <a:ea typeface="ＭＳ Ｐゴシック" charset="0"/>
              </a:defRPr>
            </a:lvl8pPr>
            <a:lvl9pPr marL="3886200" indent="-228600" fontAlgn="base">
              <a:spcBef>
                <a:spcPct val="0"/>
              </a:spcBef>
              <a:spcAft>
                <a:spcPct val="0"/>
              </a:spcAft>
              <a:defRPr>
                <a:solidFill>
                  <a:schemeClr val="tx1"/>
                </a:solidFill>
                <a:latin typeface="Arial Rounded MT Bold" charset="0"/>
                <a:ea typeface="ＭＳ Ｐゴシック" charset="0"/>
              </a:defRPr>
            </a:lvl9pPr>
          </a:lstStyle>
          <a:p>
            <a:pPr defTabSz="548640" fontAlgn="base">
              <a:spcBef>
                <a:spcPct val="0"/>
              </a:spcBef>
              <a:spcAft>
                <a:spcPct val="0"/>
              </a:spcAft>
              <a:defRPr/>
            </a:pPr>
            <a:r>
              <a:rPr lang="en-US" sz="1440" dirty="0">
                <a:solidFill>
                  <a:srgbClr val="000000"/>
                </a:solidFill>
                <a:latin typeface="Klinic Slab Book" charset="0"/>
                <a:cs typeface="Klinic Slab Book" charset="0"/>
              </a:rPr>
              <a:t>www.prokoulu.fi</a:t>
            </a:r>
          </a:p>
        </p:txBody>
      </p:sp>
      <p:sp>
        <p:nvSpPr>
          <p:cNvPr id="4" name="Text Placeholder 3"/>
          <p:cNvSpPr>
            <a:spLocks noGrp="1"/>
          </p:cNvSpPr>
          <p:nvPr>
            <p:ph type="body" sz="quarter" idx="10"/>
          </p:nvPr>
        </p:nvSpPr>
        <p:spPr>
          <a:xfrm>
            <a:off x="1552594" y="4374832"/>
            <a:ext cx="8650781" cy="596264"/>
          </a:xfrm>
          <a:prstGeom prst="rect">
            <a:avLst/>
          </a:prstGeom>
        </p:spPr>
        <p:txBody>
          <a:bodyPr vert="horz" anchor="t"/>
          <a:lstStyle>
            <a:lvl1pPr marL="0" indent="0" algn="ctr">
              <a:buNone/>
              <a:defRPr sz="3360" b="0" i="0">
                <a:solidFill>
                  <a:srgbClr val="000000"/>
                </a:solidFill>
                <a:latin typeface="HelveticaRounded LT Std Bd"/>
                <a:cs typeface="HelveticaRounded LT Std Bd"/>
              </a:defRPr>
            </a:lvl1pPr>
            <a:lvl2pPr marL="548640" indent="0" algn="ctr">
              <a:buNone/>
              <a:defRPr sz="3840" b="0" i="0">
                <a:latin typeface="HelveticaRounded LT Std Bd"/>
                <a:cs typeface="HelveticaRounded LT Std Bd"/>
              </a:defRPr>
            </a:lvl2pPr>
            <a:lvl3pPr marL="1097280" indent="0" algn="ctr">
              <a:buNone/>
              <a:defRPr sz="3840" b="0" i="0">
                <a:latin typeface="HelveticaRounded LT Std Bd"/>
                <a:cs typeface="HelveticaRounded LT Std Bd"/>
              </a:defRPr>
            </a:lvl3pPr>
            <a:lvl4pPr marL="1645920" indent="0" algn="ctr">
              <a:buNone/>
              <a:defRPr sz="3840" b="0" i="0">
                <a:latin typeface="HelveticaRounded LT Std Bd"/>
                <a:cs typeface="HelveticaRounded LT Std Bd"/>
              </a:defRPr>
            </a:lvl4pPr>
            <a:lvl5pPr marL="2194560" indent="0" algn="ctr">
              <a:buNone/>
              <a:defRPr sz="3840" b="0" i="0">
                <a:latin typeface="HelveticaRounded LT Std Bd"/>
                <a:cs typeface="HelveticaRounded LT Std Bd"/>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12" name="Text Placeholder 3"/>
          <p:cNvSpPr>
            <a:spLocks noGrp="1"/>
          </p:cNvSpPr>
          <p:nvPr>
            <p:ph type="body" sz="quarter" idx="11"/>
          </p:nvPr>
        </p:nvSpPr>
        <p:spPr>
          <a:xfrm>
            <a:off x="1552594" y="5001279"/>
            <a:ext cx="8650781" cy="372136"/>
          </a:xfrm>
          <a:prstGeom prst="rect">
            <a:avLst/>
          </a:prstGeom>
        </p:spPr>
        <p:txBody>
          <a:bodyPr vert="horz" anchor="t"/>
          <a:lstStyle>
            <a:lvl1pPr marL="0" indent="0" algn="ctr">
              <a:buNone/>
              <a:defRPr sz="2400" b="0" i="0">
                <a:solidFill>
                  <a:srgbClr val="AFAAA5"/>
                </a:solidFill>
                <a:latin typeface="Minion Pro"/>
                <a:cs typeface="Minion Pro"/>
              </a:defRPr>
            </a:lvl1pPr>
            <a:lvl2pPr marL="548640" indent="0" algn="ctr">
              <a:buNone/>
              <a:defRPr sz="3840" b="0" i="0">
                <a:latin typeface="HelveticaRounded LT Std Bd"/>
                <a:cs typeface="HelveticaRounded LT Std Bd"/>
              </a:defRPr>
            </a:lvl2pPr>
            <a:lvl3pPr marL="1097280" indent="0" algn="ctr">
              <a:buNone/>
              <a:defRPr sz="3840" b="0" i="0">
                <a:latin typeface="HelveticaRounded LT Std Bd"/>
                <a:cs typeface="HelveticaRounded LT Std Bd"/>
              </a:defRPr>
            </a:lvl3pPr>
            <a:lvl4pPr marL="1645920" indent="0" algn="ctr">
              <a:buNone/>
              <a:defRPr sz="3840" b="0" i="0">
                <a:latin typeface="HelveticaRounded LT Std Bd"/>
                <a:cs typeface="HelveticaRounded LT Std Bd"/>
              </a:defRPr>
            </a:lvl4pPr>
            <a:lvl5pPr marL="2194560" indent="0" algn="ctr">
              <a:buNone/>
              <a:defRPr sz="3840" b="0" i="0">
                <a:latin typeface="HelveticaRounded LT Std Bd"/>
                <a:cs typeface="HelveticaRounded LT Std Bd"/>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Tree>
    <p:extLst>
      <p:ext uri="{BB962C8B-B14F-4D97-AF65-F5344CB8AC3E}">
        <p14:creationId xmlns:p14="http://schemas.microsoft.com/office/powerpoint/2010/main" val="3133433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extBox 1"/>
          <p:cNvSpPr txBox="1">
            <a:spLocks noChangeArrowheads="1"/>
          </p:cNvSpPr>
          <p:nvPr userDrawn="1"/>
        </p:nvSpPr>
        <p:spPr bwMode="auto">
          <a:xfrm>
            <a:off x="5359400" y="6219826"/>
            <a:ext cx="1477712"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Rounded MT Bold" charset="0"/>
                <a:ea typeface="ＭＳ Ｐゴシック" charset="0"/>
                <a:cs typeface="ＭＳ Ｐゴシック" charset="0"/>
              </a:defRPr>
            </a:lvl1pPr>
            <a:lvl2pPr marL="742950" indent="-285750">
              <a:defRPr>
                <a:solidFill>
                  <a:schemeClr val="tx1"/>
                </a:solidFill>
                <a:latin typeface="Arial Rounded MT Bold" charset="0"/>
                <a:ea typeface="ＭＳ Ｐゴシック" charset="0"/>
              </a:defRPr>
            </a:lvl2pPr>
            <a:lvl3pPr marL="1143000" indent="-228600">
              <a:defRPr>
                <a:solidFill>
                  <a:schemeClr val="tx1"/>
                </a:solidFill>
                <a:latin typeface="Arial Rounded MT Bold" charset="0"/>
                <a:ea typeface="ＭＳ Ｐゴシック" charset="0"/>
              </a:defRPr>
            </a:lvl3pPr>
            <a:lvl4pPr marL="1600200" indent="-228600">
              <a:defRPr>
                <a:solidFill>
                  <a:schemeClr val="tx1"/>
                </a:solidFill>
                <a:latin typeface="Arial Rounded MT Bold" charset="0"/>
                <a:ea typeface="ＭＳ Ｐゴシック" charset="0"/>
              </a:defRPr>
            </a:lvl4pPr>
            <a:lvl5pPr marL="2057400" indent="-228600">
              <a:defRPr>
                <a:solidFill>
                  <a:schemeClr val="tx1"/>
                </a:solidFill>
                <a:latin typeface="Arial Rounded MT Bold" charset="0"/>
                <a:ea typeface="ＭＳ Ｐゴシック" charset="0"/>
              </a:defRPr>
            </a:lvl5pPr>
            <a:lvl6pPr marL="2514600" indent="-228600" fontAlgn="base">
              <a:spcBef>
                <a:spcPct val="0"/>
              </a:spcBef>
              <a:spcAft>
                <a:spcPct val="0"/>
              </a:spcAft>
              <a:defRPr>
                <a:solidFill>
                  <a:schemeClr val="tx1"/>
                </a:solidFill>
                <a:latin typeface="Arial Rounded MT Bold" charset="0"/>
                <a:ea typeface="ＭＳ Ｐゴシック" charset="0"/>
              </a:defRPr>
            </a:lvl6pPr>
            <a:lvl7pPr marL="2971800" indent="-228600" fontAlgn="base">
              <a:spcBef>
                <a:spcPct val="0"/>
              </a:spcBef>
              <a:spcAft>
                <a:spcPct val="0"/>
              </a:spcAft>
              <a:defRPr>
                <a:solidFill>
                  <a:schemeClr val="tx1"/>
                </a:solidFill>
                <a:latin typeface="Arial Rounded MT Bold" charset="0"/>
                <a:ea typeface="ＭＳ Ｐゴシック" charset="0"/>
              </a:defRPr>
            </a:lvl7pPr>
            <a:lvl8pPr marL="3429000" indent="-228600" fontAlgn="base">
              <a:spcBef>
                <a:spcPct val="0"/>
              </a:spcBef>
              <a:spcAft>
                <a:spcPct val="0"/>
              </a:spcAft>
              <a:defRPr>
                <a:solidFill>
                  <a:schemeClr val="tx1"/>
                </a:solidFill>
                <a:latin typeface="Arial Rounded MT Bold" charset="0"/>
                <a:ea typeface="ＭＳ Ｐゴシック" charset="0"/>
              </a:defRPr>
            </a:lvl8pPr>
            <a:lvl9pPr marL="3886200" indent="-228600" fontAlgn="base">
              <a:spcBef>
                <a:spcPct val="0"/>
              </a:spcBef>
              <a:spcAft>
                <a:spcPct val="0"/>
              </a:spcAft>
              <a:defRPr>
                <a:solidFill>
                  <a:schemeClr val="tx1"/>
                </a:solidFill>
                <a:latin typeface="Arial Rounded MT Bold" charset="0"/>
                <a:ea typeface="ＭＳ Ｐゴシック" charset="0"/>
              </a:defRPr>
            </a:lvl9pPr>
          </a:lstStyle>
          <a:p>
            <a:pPr defTabSz="548640" fontAlgn="base">
              <a:spcBef>
                <a:spcPct val="0"/>
              </a:spcBef>
              <a:spcAft>
                <a:spcPct val="0"/>
              </a:spcAft>
              <a:defRPr/>
            </a:pPr>
            <a:r>
              <a:rPr lang="en-US" sz="1440" dirty="0">
                <a:solidFill>
                  <a:srgbClr val="000000"/>
                </a:solidFill>
                <a:latin typeface="Klinic Slab Book" charset="0"/>
                <a:cs typeface="Klinic Slab Book" charset="0"/>
              </a:rPr>
              <a:t>www.prokoulu.fi</a:t>
            </a:r>
          </a:p>
        </p:txBody>
      </p:sp>
      <p:sp>
        <p:nvSpPr>
          <p:cNvPr id="4" name="TextBox 2"/>
          <p:cNvSpPr txBox="1">
            <a:spLocks noChangeArrowheads="1"/>
          </p:cNvSpPr>
          <p:nvPr userDrawn="1"/>
        </p:nvSpPr>
        <p:spPr bwMode="auto">
          <a:xfrm>
            <a:off x="3568701" y="6219826"/>
            <a:ext cx="1694695"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Rounded MT Bold" charset="0"/>
                <a:ea typeface="ＭＳ Ｐゴシック" charset="0"/>
                <a:cs typeface="ＭＳ Ｐゴシック" charset="0"/>
              </a:defRPr>
            </a:lvl1pPr>
            <a:lvl2pPr marL="742950" indent="-285750">
              <a:defRPr>
                <a:solidFill>
                  <a:schemeClr val="tx1"/>
                </a:solidFill>
                <a:latin typeface="Arial Rounded MT Bold" charset="0"/>
                <a:ea typeface="ＭＳ Ｐゴシック" charset="0"/>
              </a:defRPr>
            </a:lvl2pPr>
            <a:lvl3pPr marL="1143000" indent="-228600">
              <a:defRPr>
                <a:solidFill>
                  <a:schemeClr val="tx1"/>
                </a:solidFill>
                <a:latin typeface="Arial Rounded MT Bold" charset="0"/>
                <a:ea typeface="ＭＳ Ｐゴシック" charset="0"/>
              </a:defRPr>
            </a:lvl3pPr>
            <a:lvl4pPr marL="1600200" indent="-228600">
              <a:defRPr>
                <a:solidFill>
                  <a:schemeClr val="tx1"/>
                </a:solidFill>
                <a:latin typeface="Arial Rounded MT Bold" charset="0"/>
                <a:ea typeface="ＭＳ Ｐゴシック" charset="0"/>
              </a:defRPr>
            </a:lvl4pPr>
            <a:lvl5pPr marL="2057400" indent="-228600">
              <a:defRPr>
                <a:solidFill>
                  <a:schemeClr val="tx1"/>
                </a:solidFill>
                <a:latin typeface="Arial Rounded MT Bold" charset="0"/>
                <a:ea typeface="ＭＳ Ｐゴシック" charset="0"/>
              </a:defRPr>
            </a:lvl5pPr>
            <a:lvl6pPr marL="2514600" indent="-228600" fontAlgn="base">
              <a:spcBef>
                <a:spcPct val="0"/>
              </a:spcBef>
              <a:spcAft>
                <a:spcPct val="0"/>
              </a:spcAft>
              <a:defRPr>
                <a:solidFill>
                  <a:schemeClr val="tx1"/>
                </a:solidFill>
                <a:latin typeface="Arial Rounded MT Bold" charset="0"/>
                <a:ea typeface="ＭＳ Ｐゴシック" charset="0"/>
              </a:defRPr>
            </a:lvl6pPr>
            <a:lvl7pPr marL="2971800" indent="-228600" fontAlgn="base">
              <a:spcBef>
                <a:spcPct val="0"/>
              </a:spcBef>
              <a:spcAft>
                <a:spcPct val="0"/>
              </a:spcAft>
              <a:defRPr>
                <a:solidFill>
                  <a:schemeClr val="tx1"/>
                </a:solidFill>
                <a:latin typeface="Arial Rounded MT Bold" charset="0"/>
                <a:ea typeface="ＭＳ Ｐゴシック" charset="0"/>
              </a:defRPr>
            </a:lvl7pPr>
            <a:lvl8pPr marL="3429000" indent="-228600" fontAlgn="base">
              <a:spcBef>
                <a:spcPct val="0"/>
              </a:spcBef>
              <a:spcAft>
                <a:spcPct val="0"/>
              </a:spcAft>
              <a:defRPr>
                <a:solidFill>
                  <a:schemeClr val="tx1"/>
                </a:solidFill>
                <a:latin typeface="Arial Rounded MT Bold" charset="0"/>
                <a:ea typeface="ＭＳ Ｐゴシック" charset="0"/>
              </a:defRPr>
            </a:lvl8pPr>
            <a:lvl9pPr marL="3886200" indent="-228600" fontAlgn="base">
              <a:spcBef>
                <a:spcPct val="0"/>
              </a:spcBef>
              <a:spcAft>
                <a:spcPct val="0"/>
              </a:spcAft>
              <a:defRPr>
                <a:solidFill>
                  <a:schemeClr val="tx1"/>
                </a:solidFill>
                <a:latin typeface="Arial Rounded MT Bold" charset="0"/>
                <a:ea typeface="ＭＳ Ｐゴシック" charset="0"/>
              </a:defRPr>
            </a:lvl9pPr>
          </a:lstStyle>
          <a:p>
            <a:pPr defTabSz="548640" fontAlgn="base">
              <a:spcBef>
                <a:spcPct val="0"/>
              </a:spcBef>
              <a:spcAft>
                <a:spcPct val="0"/>
              </a:spcAft>
              <a:defRPr/>
            </a:pPr>
            <a:r>
              <a:rPr lang="en-US" sz="1440" dirty="0">
                <a:solidFill>
                  <a:srgbClr val="000000"/>
                </a:solidFill>
                <a:latin typeface="Klinic Slab Book" charset="0"/>
                <a:cs typeface="Klinic Slab Book" charset="0"/>
              </a:rPr>
              <a:t>Hannu Savolainen</a:t>
            </a:r>
          </a:p>
        </p:txBody>
      </p:sp>
      <p:pic>
        <p:nvPicPr>
          <p:cNvPr id="5" name="Picture 3" descr="PROKOULU-RGB-v2-PPT.pd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933" y="6040756"/>
            <a:ext cx="2298700" cy="55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quarter" idx="13"/>
          </p:nvPr>
        </p:nvSpPr>
        <p:spPr>
          <a:xfrm>
            <a:off x="609600" y="668656"/>
            <a:ext cx="10972800" cy="4648898"/>
          </a:xfrm>
          <a:prstGeom prst="rect">
            <a:avLst/>
          </a:prstGeom>
        </p:spPr>
        <p:txBody>
          <a:bodyPr vert="horz" anchor="ctr"/>
          <a:lstStyle>
            <a:lvl1pPr marL="0" indent="0" algn="ctr">
              <a:buNone/>
              <a:defRPr b="0" i="0">
                <a:solidFill>
                  <a:srgbClr val="000000"/>
                </a:solidFill>
                <a:latin typeface="HelveticaRounded LT Std Bd"/>
                <a:cs typeface="HelveticaRounded LT Std Bd"/>
              </a:defRPr>
            </a:lvl1pPr>
            <a:lvl2pPr marL="548640" indent="0" algn="ctr">
              <a:buNone/>
              <a:defRPr b="0" i="0">
                <a:latin typeface="HelveticaRounded LT Std Bd"/>
                <a:cs typeface="HelveticaRounded LT Std Bd"/>
              </a:defRPr>
            </a:lvl2pPr>
            <a:lvl3pPr marL="1097280" indent="0" algn="ctr">
              <a:buNone/>
              <a:defRPr b="0" i="0">
                <a:latin typeface="HelveticaRounded LT Std Bd"/>
                <a:cs typeface="HelveticaRounded LT Std Bd"/>
              </a:defRPr>
            </a:lvl3pPr>
            <a:lvl4pPr marL="1645920" indent="0" algn="ctr">
              <a:buNone/>
              <a:defRPr b="0" i="0">
                <a:latin typeface="HelveticaRounded LT Std Bd"/>
                <a:cs typeface="HelveticaRounded LT Std Bd"/>
              </a:defRPr>
            </a:lvl4pPr>
            <a:lvl5pPr marL="2194560" indent="0" algn="ctr">
              <a:buNone/>
              <a:defRPr b="0" i="0">
                <a:latin typeface="HelveticaRounded LT Std Bd"/>
                <a:cs typeface="HelveticaRounded LT Std Bd"/>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6" name="Marcador de número de diapositiva 5"/>
          <p:cNvSpPr>
            <a:spLocks noGrp="1"/>
          </p:cNvSpPr>
          <p:nvPr>
            <p:ph type="sldNum" sz="quarter" idx="14"/>
          </p:nvPr>
        </p:nvSpPr>
        <p:spPr>
          <a:xfrm>
            <a:off x="2391834" y="6219826"/>
            <a:ext cx="1134533" cy="33147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40" smtClean="0">
                <a:solidFill>
                  <a:srgbClr val="000000"/>
                </a:solidFill>
                <a:latin typeface="Klinic Slab Book" charset="0"/>
              </a:defRPr>
            </a:lvl1pPr>
          </a:lstStyle>
          <a:p>
            <a:pPr defTabSz="548640" fontAlgn="base">
              <a:spcBef>
                <a:spcPct val="0"/>
              </a:spcBef>
              <a:spcAft>
                <a:spcPct val="0"/>
              </a:spcAft>
              <a:defRPr/>
            </a:pPr>
            <a:fld id="{6B767813-90A8-484C-87DF-076E5CECB020}" type="slidenum">
              <a:rPr lang="en-US" altLang="fi-FI">
                <a:ea typeface="MS PGothic" panose="020B0600070205080204" pitchFamily="34" charset="-128"/>
              </a:rPr>
              <a:pPr defTabSz="548640" fontAlgn="base">
                <a:spcBef>
                  <a:spcPct val="0"/>
                </a:spcBef>
                <a:spcAft>
                  <a:spcPct val="0"/>
                </a:spcAft>
                <a:defRPr/>
              </a:pPr>
              <a:t>‹#›</a:t>
            </a:fld>
            <a:r>
              <a:rPr lang="en-US" altLang="fi-FI" dirty="0">
                <a:ea typeface="MS PGothic" panose="020B0600070205080204" pitchFamily="34" charset="-128"/>
              </a:rPr>
              <a:t>. Sivu </a:t>
            </a:r>
          </a:p>
        </p:txBody>
      </p:sp>
    </p:spTree>
    <p:extLst>
      <p:ext uri="{BB962C8B-B14F-4D97-AF65-F5344CB8AC3E}">
        <p14:creationId xmlns:p14="http://schemas.microsoft.com/office/powerpoint/2010/main" val="207376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perustyylejä osoitt.</a:t>
            </a:r>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osoittamalla</a:t>
            </a:r>
          </a:p>
        </p:txBody>
      </p:sp>
      <p:sp>
        <p:nvSpPr>
          <p:cNvPr id="4" name="Sisällön paikkamerkk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osoittamalla</a:t>
            </a:r>
          </a:p>
        </p:txBody>
      </p:sp>
      <p:sp>
        <p:nvSpPr>
          <p:cNvPr id="6" name="Sisällön paikkamerkki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10" name="Päiväyksen paikkamerkki 3"/>
          <p:cNvSpPr>
            <a:spLocks noGrp="1"/>
          </p:cNvSpPr>
          <p:nvPr>
            <p:ph type="dt" sz="half" idx="10"/>
          </p:nvPr>
        </p:nvSpPr>
        <p:spPr>
          <a:xfrm>
            <a:off x="609600" y="6447246"/>
            <a:ext cx="1844264" cy="365125"/>
          </a:xfrm>
          <a:prstGeom prst="rect">
            <a:avLst/>
          </a:prstGeom>
        </p:spPr>
        <p:txBody>
          <a:bodyPr/>
          <a:lstStyle>
            <a:lvl1pPr>
              <a:defRPr sz="1300"/>
            </a:lvl1pPr>
          </a:lstStyle>
          <a:p>
            <a:pPr defTabSz="457200"/>
            <a:fld id="{C62332E1-3E49-4B4C-B3C0-73D2620064EB}" type="datetimeFigureOut">
              <a:rPr lang="fi-FI">
                <a:solidFill>
                  <a:prstClr val="black"/>
                </a:solidFill>
              </a:rPr>
              <a:pPr defTabSz="457200"/>
              <a:t>3.8.2018</a:t>
            </a:fld>
            <a:endParaRPr lang="fi-FI">
              <a:solidFill>
                <a:prstClr val="black"/>
              </a:solidFill>
            </a:endParaRPr>
          </a:p>
        </p:txBody>
      </p:sp>
      <p:sp>
        <p:nvSpPr>
          <p:cNvPr id="11" name="Alatunnisteen paikkamerkki 4"/>
          <p:cNvSpPr>
            <a:spLocks noGrp="1"/>
          </p:cNvSpPr>
          <p:nvPr>
            <p:ph type="ftr" sz="quarter" idx="11"/>
          </p:nvPr>
        </p:nvSpPr>
        <p:spPr>
          <a:xfrm>
            <a:off x="2979228" y="6447246"/>
            <a:ext cx="3860800" cy="365125"/>
          </a:xfrm>
          <a:prstGeom prst="rect">
            <a:avLst/>
          </a:prstGeom>
        </p:spPr>
        <p:txBody>
          <a:bodyPr/>
          <a:lstStyle>
            <a:lvl1pPr>
              <a:defRPr sz="1300"/>
            </a:lvl1pPr>
          </a:lstStyle>
          <a:p>
            <a:pPr defTabSz="457200"/>
            <a:endParaRPr lang="fi-FI">
              <a:solidFill>
                <a:prstClr val="black"/>
              </a:solidFill>
            </a:endParaRPr>
          </a:p>
        </p:txBody>
      </p:sp>
    </p:spTree>
    <p:extLst>
      <p:ext uri="{BB962C8B-B14F-4D97-AF65-F5344CB8AC3E}">
        <p14:creationId xmlns:p14="http://schemas.microsoft.com/office/powerpoint/2010/main" val="23469652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Box 1"/>
          <p:cNvSpPr txBox="1">
            <a:spLocks noChangeArrowheads="1"/>
          </p:cNvSpPr>
          <p:nvPr userDrawn="1"/>
        </p:nvSpPr>
        <p:spPr bwMode="auto">
          <a:xfrm>
            <a:off x="5359400" y="6219826"/>
            <a:ext cx="1477712"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Rounded MT Bold" charset="0"/>
                <a:ea typeface="ＭＳ Ｐゴシック" charset="0"/>
                <a:cs typeface="ＭＳ Ｐゴシック" charset="0"/>
              </a:defRPr>
            </a:lvl1pPr>
            <a:lvl2pPr marL="742950" indent="-285750">
              <a:defRPr>
                <a:solidFill>
                  <a:schemeClr val="tx1"/>
                </a:solidFill>
                <a:latin typeface="Arial Rounded MT Bold" charset="0"/>
                <a:ea typeface="ＭＳ Ｐゴシック" charset="0"/>
              </a:defRPr>
            </a:lvl2pPr>
            <a:lvl3pPr marL="1143000" indent="-228600">
              <a:defRPr>
                <a:solidFill>
                  <a:schemeClr val="tx1"/>
                </a:solidFill>
                <a:latin typeface="Arial Rounded MT Bold" charset="0"/>
                <a:ea typeface="ＭＳ Ｐゴシック" charset="0"/>
              </a:defRPr>
            </a:lvl3pPr>
            <a:lvl4pPr marL="1600200" indent="-228600">
              <a:defRPr>
                <a:solidFill>
                  <a:schemeClr val="tx1"/>
                </a:solidFill>
                <a:latin typeface="Arial Rounded MT Bold" charset="0"/>
                <a:ea typeface="ＭＳ Ｐゴシック" charset="0"/>
              </a:defRPr>
            </a:lvl4pPr>
            <a:lvl5pPr marL="2057400" indent="-228600">
              <a:defRPr>
                <a:solidFill>
                  <a:schemeClr val="tx1"/>
                </a:solidFill>
                <a:latin typeface="Arial Rounded MT Bold" charset="0"/>
                <a:ea typeface="ＭＳ Ｐゴシック" charset="0"/>
              </a:defRPr>
            </a:lvl5pPr>
            <a:lvl6pPr marL="2514600" indent="-228600" fontAlgn="base">
              <a:spcBef>
                <a:spcPct val="0"/>
              </a:spcBef>
              <a:spcAft>
                <a:spcPct val="0"/>
              </a:spcAft>
              <a:defRPr>
                <a:solidFill>
                  <a:schemeClr val="tx1"/>
                </a:solidFill>
                <a:latin typeface="Arial Rounded MT Bold" charset="0"/>
                <a:ea typeface="ＭＳ Ｐゴシック" charset="0"/>
              </a:defRPr>
            </a:lvl6pPr>
            <a:lvl7pPr marL="2971800" indent="-228600" fontAlgn="base">
              <a:spcBef>
                <a:spcPct val="0"/>
              </a:spcBef>
              <a:spcAft>
                <a:spcPct val="0"/>
              </a:spcAft>
              <a:defRPr>
                <a:solidFill>
                  <a:schemeClr val="tx1"/>
                </a:solidFill>
                <a:latin typeface="Arial Rounded MT Bold" charset="0"/>
                <a:ea typeface="ＭＳ Ｐゴシック" charset="0"/>
              </a:defRPr>
            </a:lvl7pPr>
            <a:lvl8pPr marL="3429000" indent="-228600" fontAlgn="base">
              <a:spcBef>
                <a:spcPct val="0"/>
              </a:spcBef>
              <a:spcAft>
                <a:spcPct val="0"/>
              </a:spcAft>
              <a:defRPr>
                <a:solidFill>
                  <a:schemeClr val="tx1"/>
                </a:solidFill>
                <a:latin typeface="Arial Rounded MT Bold" charset="0"/>
                <a:ea typeface="ＭＳ Ｐゴシック" charset="0"/>
              </a:defRPr>
            </a:lvl8pPr>
            <a:lvl9pPr marL="3886200" indent="-228600" fontAlgn="base">
              <a:spcBef>
                <a:spcPct val="0"/>
              </a:spcBef>
              <a:spcAft>
                <a:spcPct val="0"/>
              </a:spcAft>
              <a:defRPr>
                <a:solidFill>
                  <a:schemeClr val="tx1"/>
                </a:solidFill>
                <a:latin typeface="Arial Rounded MT Bold" charset="0"/>
                <a:ea typeface="ＭＳ Ｐゴシック" charset="0"/>
              </a:defRPr>
            </a:lvl9pPr>
          </a:lstStyle>
          <a:p>
            <a:pPr defTabSz="548640" fontAlgn="base">
              <a:spcBef>
                <a:spcPct val="0"/>
              </a:spcBef>
              <a:spcAft>
                <a:spcPct val="0"/>
              </a:spcAft>
              <a:defRPr/>
            </a:pPr>
            <a:r>
              <a:rPr lang="en-US" sz="1440" dirty="0">
                <a:solidFill>
                  <a:srgbClr val="000000"/>
                </a:solidFill>
                <a:latin typeface="Klinic Slab Book" charset="0"/>
                <a:cs typeface="Klinic Slab Book" charset="0"/>
              </a:rPr>
              <a:t>www.prokoulu.fi</a:t>
            </a:r>
          </a:p>
        </p:txBody>
      </p:sp>
      <p:sp>
        <p:nvSpPr>
          <p:cNvPr id="5" name="TextBox 2"/>
          <p:cNvSpPr txBox="1">
            <a:spLocks noChangeArrowheads="1"/>
          </p:cNvSpPr>
          <p:nvPr userDrawn="1"/>
        </p:nvSpPr>
        <p:spPr bwMode="auto">
          <a:xfrm>
            <a:off x="3568701" y="6219826"/>
            <a:ext cx="1694695"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Rounded MT Bold" charset="0"/>
                <a:ea typeface="ＭＳ Ｐゴシック" charset="0"/>
                <a:cs typeface="ＭＳ Ｐゴシック" charset="0"/>
              </a:defRPr>
            </a:lvl1pPr>
            <a:lvl2pPr marL="742950" indent="-285750">
              <a:defRPr>
                <a:solidFill>
                  <a:schemeClr val="tx1"/>
                </a:solidFill>
                <a:latin typeface="Arial Rounded MT Bold" charset="0"/>
                <a:ea typeface="ＭＳ Ｐゴシック" charset="0"/>
              </a:defRPr>
            </a:lvl2pPr>
            <a:lvl3pPr marL="1143000" indent="-228600">
              <a:defRPr>
                <a:solidFill>
                  <a:schemeClr val="tx1"/>
                </a:solidFill>
                <a:latin typeface="Arial Rounded MT Bold" charset="0"/>
                <a:ea typeface="ＭＳ Ｐゴシック" charset="0"/>
              </a:defRPr>
            </a:lvl3pPr>
            <a:lvl4pPr marL="1600200" indent="-228600">
              <a:defRPr>
                <a:solidFill>
                  <a:schemeClr val="tx1"/>
                </a:solidFill>
                <a:latin typeface="Arial Rounded MT Bold" charset="0"/>
                <a:ea typeface="ＭＳ Ｐゴシック" charset="0"/>
              </a:defRPr>
            </a:lvl4pPr>
            <a:lvl5pPr marL="2057400" indent="-228600">
              <a:defRPr>
                <a:solidFill>
                  <a:schemeClr val="tx1"/>
                </a:solidFill>
                <a:latin typeface="Arial Rounded MT Bold" charset="0"/>
                <a:ea typeface="ＭＳ Ｐゴシック" charset="0"/>
              </a:defRPr>
            </a:lvl5pPr>
            <a:lvl6pPr marL="2514600" indent="-228600" fontAlgn="base">
              <a:spcBef>
                <a:spcPct val="0"/>
              </a:spcBef>
              <a:spcAft>
                <a:spcPct val="0"/>
              </a:spcAft>
              <a:defRPr>
                <a:solidFill>
                  <a:schemeClr val="tx1"/>
                </a:solidFill>
                <a:latin typeface="Arial Rounded MT Bold" charset="0"/>
                <a:ea typeface="ＭＳ Ｐゴシック" charset="0"/>
              </a:defRPr>
            </a:lvl6pPr>
            <a:lvl7pPr marL="2971800" indent="-228600" fontAlgn="base">
              <a:spcBef>
                <a:spcPct val="0"/>
              </a:spcBef>
              <a:spcAft>
                <a:spcPct val="0"/>
              </a:spcAft>
              <a:defRPr>
                <a:solidFill>
                  <a:schemeClr val="tx1"/>
                </a:solidFill>
                <a:latin typeface="Arial Rounded MT Bold" charset="0"/>
                <a:ea typeface="ＭＳ Ｐゴシック" charset="0"/>
              </a:defRPr>
            </a:lvl7pPr>
            <a:lvl8pPr marL="3429000" indent="-228600" fontAlgn="base">
              <a:spcBef>
                <a:spcPct val="0"/>
              </a:spcBef>
              <a:spcAft>
                <a:spcPct val="0"/>
              </a:spcAft>
              <a:defRPr>
                <a:solidFill>
                  <a:schemeClr val="tx1"/>
                </a:solidFill>
                <a:latin typeface="Arial Rounded MT Bold" charset="0"/>
                <a:ea typeface="ＭＳ Ｐゴシック" charset="0"/>
              </a:defRPr>
            </a:lvl8pPr>
            <a:lvl9pPr marL="3886200" indent="-228600" fontAlgn="base">
              <a:spcBef>
                <a:spcPct val="0"/>
              </a:spcBef>
              <a:spcAft>
                <a:spcPct val="0"/>
              </a:spcAft>
              <a:defRPr>
                <a:solidFill>
                  <a:schemeClr val="tx1"/>
                </a:solidFill>
                <a:latin typeface="Arial Rounded MT Bold" charset="0"/>
                <a:ea typeface="ＭＳ Ｐゴシック" charset="0"/>
              </a:defRPr>
            </a:lvl9pPr>
          </a:lstStyle>
          <a:p>
            <a:pPr defTabSz="548640" fontAlgn="base">
              <a:spcBef>
                <a:spcPct val="0"/>
              </a:spcBef>
              <a:spcAft>
                <a:spcPct val="0"/>
              </a:spcAft>
              <a:defRPr/>
            </a:pPr>
            <a:r>
              <a:rPr lang="en-US" sz="1440" dirty="0">
                <a:solidFill>
                  <a:srgbClr val="000000"/>
                </a:solidFill>
                <a:latin typeface="Klinic Slab Book" charset="0"/>
                <a:cs typeface="Klinic Slab Book" charset="0"/>
              </a:rPr>
              <a:t>Hannu Savolainen</a:t>
            </a:r>
          </a:p>
        </p:txBody>
      </p:sp>
      <p:pic>
        <p:nvPicPr>
          <p:cNvPr id="6" name="Picture 3" descr="PROKOULU-RGB-v2-PPT.pd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933" y="6040756"/>
            <a:ext cx="2298700" cy="55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10"/>
          <p:cNvSpPr>
            <a:spLocks noGrp="1"/>
          </p:cNvSpPr>
          <p:nvPr>
            <p:ph sz="quarter" idx="13"/>
          </p:nvPr>
        </p:nvSpPr>
        <p:spPr>
          <a:xfrm>
            <a:off x="2263466" y="668657"/>
            <a:ext cx="7665068" cy="1393999"/>
          </a:xfrm>
          <a:prstGeom prst="rect">
            <a:avLst/>
          </a:prstGeom>
        </p:spPr>
        <p:txBody>
          <a:bodyPr vert="horz" anchor="t"/>
          <a:lstStyle>
            <a:lvl1pPr marL="0" indent="0" algn="ctr">
              <a:buNone/>
              <a:defRPr sz="3360" b="0" i="0">
                <a:solidFill>
                  <a:srgbClr val="000000"/>
                </a:solidFill>
                <a:latin typeface="HelveticaRounded LT Std Bd"/>
                <a:cs typeface="HelveticaRounded LT Std Bd"/>
              </a:defRPr>
            </a:lvl1pPr>
            <a:lvl2pPr marL="548640" indent="0" algn="ctr">
              <a:buNone/>
              <a:defRPr b="0" i="0">
                <a:latin typeface="HelveticaRounded LT Std Bd"/>
                <a:cs typeface="HelveticaRounded LT Std Bd"/>
              </a:defRPr>
            </a:lvl2pPr>
            <a:lvl3pPr marL="1097280" indent="0" algn="ctr">
              <a:buNone/>
              <a:defRPr b="0" i="0">
                <a:latin typeface="HelveticaRounded LT Std Bd"/>
                <a:cs typeface="HelveticaRounded LT Std Bd"/>
              </a:defRPr>
            </a:lvl3pPr>
            <a:lvl4pPr marL="1645920" indent="0" algn="ctr">
              <a:buNone/>
              <a:defRPr b="0" i="0">
                <a:latin typeface="HelveticaRounded LT Std Bd"/>
                <a:cs typeface="HelveticaRounded LT Std Bd"/>
              </a:defRPr>
            </a:lvl4pPr>
            <a:lvl5pPr marL="2194560" indent="0" algn="ctr">
              <a:buNone/>
              <a:defRPr b="0" i="0">
                <a:latin typeface="HelveticaRounded LT Std Bd"/>
                <a:cs typeface="HelveticaRounded LT Std Bd"/>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10" name="Content Placeholder 9"/>
          <p:cNvSpPr>
            <a:spLocks noGrp="1"/>
          </p:cNvSpPr>
          <p:nvPr>
            <p:ph sz="quarter" idx="15"/>
          </p:nvPr>
        </p:nvSpPr>
        <p:spPr>
          <a:xfrm>
            <a:off x="2262718" y="2310898"/>
            <a:ext cx="7666567" cy="3232652"/>
          </a:xfrm>
          <a:prstGeom prst="rect">
            <a:avLst/>
          </a:prstGeom>
        </p:spPr>
        <p:txBody>
          <a:bodyPr vert="horz"/>
          <a:lstStyle>
            <a:lvl1pPr marL="0" indent="0">
              <a:buNone/>
              <a:defRPr sz="2880" b="0" i="1">
                <a:solidFill>
                  <a:srgbClr val="666666"/>
                </a:solidFill>
                <a:latin typeface="Minion Pro"/>
                <a:cs typeface="Minion Pro"/>
              </a:defRPr>
            </a:lvl1pPr>
            <a:lvl2pPr marL="548640" indent="0">
              <a:buNone/>
              <a:defRPr sz="2640" b="0" i="1">
                <a:solidFill>
                  <a:srgbClr val="666666"/>
                </a:solidFill>
                <a:latin typeface="Minion Pro"/>
                <a:cs typeface="Minion Pro"/>
              </a:defRPr>
            </a:lvl2pPr>
            <a:lvl3pPr marL="1097280" indent="0">
              <a:buNone/>
              <a:defRPr sz="2640" b="0" i="1">
                <a:solidFill>
                  <a:srgbClr val="666666"/>
                </a:solidFill>
                <a:latin typeface="Minion Pro"/>
                <a:cs typeface="Minion Pro"/>
              </a:defRPr>
            </a:lvl3pPr>
            <a:lvl4pPr marL="1645920" indent="0">
              <a:buNone/>
              <a:defRPr sz="2640" b="0" i="1">
                <a:solidFill>
                  <a:srgbClr val="666666"/>
                </a:solidFill>
                <a:latin typeface="Minion Pro"/>
                <a:cs typeface="Minion Pro"/>
              </a:defRPr>
            </a:lvl4pPr>
            <a:lvl5pPr marL="2194560" indent="0">
              <a:buNone/>
              <a:defRPr sz="2640" b="0" i="1">
                <a:solidFill>
                  <a:srgbClr val="666666"/>
                </a:solidFill>
                <a:latin typeface="Minion Pro"/>
                <a:cs typeface="Minion Pro"/>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
        <p:nvSpPr>
          <p:cNvPr id="8" name="Marcador de número de diapositiva 5"/>
          <p:cNvSpPr>
            <a:spLocks noGrp="1"/>
          </p:cNvSpPr>
          <p:nvPr>
            <p:ph type="sldNum" sz="quarter" idx="16"/>
          </p:nvPr>
        </p:nvSpPr>
        <p:spPr>
          <a:xfrm>
            <a:off x="2391834" y="6219826"/>
            <a:ext cx="1134533" cy="33147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40" smtClean="0">
                <a:solidFill>
                  <a:srgbClr val="000000"/>
                </a:solidFill>
                <a:latin typeface="Klinic Slab Book" charset="0"/>
              </a:defRPr>
            </a:lvl1pPr>
          </a:lstStyle>
          <a:p>
            <a:pPr defTabSz="548640" fontAlgn="base">
              <a:spcBef>
                <a:spcPct val="0"/>
              </a:spcBef>
              <a:spcAft>
                <a:spcPct val="0"/>
              </a:spcAft>
              <a:defRPr/>
            </a:pPr>
            <a:fld id="{F5B81F45-010C-4B08-9D62-E2E99DF5A915}" type="slidenum">
              <a:rPr lang="en-US" altLang="fi-FI">
                <a:ea typeface="MS PGothic" panose="020B0600070205080204" pitchFamily="34" charset="-128"/>
              </a:rPr>
              <a:pPr defTabSz="548640" fontAlgn="base">
                <a:spcBef>
                  <a:spcPct val="0"/>
                </a:spcBef>
                <a:spcAft>
                  <a:spcPct val="0"/>
                </a:spcAft>
                <a:defRPr/>
              </a:pPr>
              <a:t>‹#›</a:t>
            </a:fld>
            <a:r>
              <a:rPr lang="en-US" altLang="fi-FI" dirty="0">
                <a:ea typeface="MS PGothic" panose="020B0600070205080204" pitchFamily="34" charset="-128"/>
              </a:rPr>
              <a:t>. Sivu </a:t>
            </a:r>
          </a:p>
        </p:txBody>
      </p:sp>
    </p:spTree>
    <p:extLst>
      <p:ext uri="{BB962C8B-B14F-4D97-AF65-F5344CB8AC3E}">
        <p14:creationId xmlns:p14="http://schemas.microsoft.com/office/powerpoint/2010/main" val="21170759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Box 1"/>
          <p:cNvSpPr txBox="1">
            <a:spLocks noChangeArrowheads="1"/>
          </p:cNvSpPr>
          <p:nvPr userDrawn="1"/>
        </p:nvSpPr>
        <p:spPr bwMode="auto">
          <a:xfrm>
            <a:off x="5359400" y="6219826"/>
            <a:ext cx="1477712"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Rounded MT Bold" charset="0"/>
                <a:ea typeface="ＭＳ Ｐゴシック" charset="0"/>
                <a:cs typeface="ＭＳ Ｐゴシック" charset="0"/>
              </a:defRPr>
            </a:lvl1pPr>
            <a:lvl2pPr marL="742950" indent="-285750">
              <a:defRPr>
                <a:solidFill>
                  <a:schemeClr val="tx1"/>
                </a:solidFill>
                <a:latin typeface="Arial Rounded MT Bold" charset="0"/>
                <a:ea typeface="ＭＳ Ｐゴシック" charset="0"/>
              </a:defRPr>
            </a:lvl2pPr>
            <a:lvl3pPr marL="1143000" indent="-228600">
              <a:defRPr>
                <a:solidFill>
                  <a:schemeClr val="tx1"/>
                </a:solidFill>
                <a:latin typeface="Arial Rounded MT Bold" charset="0"/>
                <a:ea typeface="ＭＳ Ｐゴシック" charset="0"/>
              </a:defRPr>
            </a:lvl3pPr>
            <a:lvl4pPr marL="1600200" indent="-228600">
              <a:defRPr>
                <a:solidFill>
                  <a:schemeClr val="tx1"/>
                </a:solidFill>
                <a:latin typeface="Arial Rounded MT Bold" charset="0"/>
                <a:ea typeface="ＭＳ Ｐゴシック" charset="0"/>
              </a:defRPr>
            </a:lvl4pPr>
            <a:lvl5pPr marL="2057400" indent="-228600">
              <a:defRPr>
                <a:solidFill>
                  <a:schemeClr val="tx1"/>
                </a:solidFill>
                <a:latin typeface="Arial Rounded MT Bold" charset="0"/>
                <a:ea typeface="ＭＳ Ｐゴシック" charset="0"/>
              </a:defRPr>
            </a:lvl5pPr>
            <a:lvl6pPr marL="2514600" indent="-228600" fontAlgn="base">
              <a:spcBef>
                <a:spcPct val="0"/>
              </a:spcBef>
              <a:spcAft>
                <a:spcPct val="0"/>
              </a:spcAft>
              <a:defRPr>
                <a:solidFill>
                  <a:schemeClr val="tx1"/>
                </a:solidFill>
                <a:latin typeface="Arial Rounded MT Bold" charset="0"/>
                <a:ea typeface="ＭＳ Ｐゴシック" charset="0"/>
              </a:defRPr>
            </a:lvl6pPr>
            <a:lvl7pPr marL="2971800" indent="-228600" fontAlgn="base">
              <a:spcBef>
                <a:spcPct val="0"/>
              </a:spcBef>
              <a:spcAft>
                <a:spcPct val="0"/>
              </a:spcAft>
              <a:defRPr>
                <a:solidFill>
                  <a:schemeClr val="tx1"/>
                </a:solidFill>
                <a:latin typeface="Arial Rounded MT Bold" charset="0"/>
                <a:ea typeface="ＭＳ Ｐゴシック" charset="0"/>
              </a:defRPr>
            </a:lvl7pPr>
            <a:lvl8pPr marL="3429000" indent="-228600" fontAlgn="base">
              <a:spcBef>
                <a:spcPct val="0"/>
              </a:spcBef>
              <a:spcAft>
                <a:spcPct val="0"/>
              </a:spcAft>
              <a:defRPr>
                <a:solidFill>
                  <a:schemeClr val="tx1"/>
                </a:solidFill>
                <a:latin typeface="Arial Rounded MT Bold" charset="0"/>
                <a:ea typeface="ＭＳ Ｐゴシック" charset="0"/>
              </a:defRPr>
            </a:lvl8pPr>
            <a:lvl9pPr marL="3886200" indent="-228600" fontAlgn="base">
              <a:spcBef>
                <a:spcPct val="0"/>
              </a:spcBef>
              <a:spcAft>
                <a:spcPct val="0"/>
              </a:spcAft>
              <a:defRPr>
                <a:solidFill>
                  <a:schemeClr val="tx1"/>
                </a:solidFill>
                <a:latin typeface="Arial Rounded MT Bold" charset="0"/>
                <a:ea typeface="ＭＳ Ｐゴシック" charset="0"/>
              </a:defRPr>
            </a:lvl9pPr>
          </a:lstStyle>
          <a:p>
            <a:pPr defTabSz="548640" fontAlgn="base">
              <a:spcBef>
                <a:spcPct val="0"/>
              </a:spcBef>
              <a:spcAft>
                <a:spcPct val="0"/>
              </a:spcAft>
              <a:defRPr/>
            </a:pPr>
            <a:r>
              <a:rPr lang="en-US" sz="1440" dirty="0">
                <a:solidFill>
                  <a:srgbClr val="000000"/>
                </a:solidFill>
                <a:latin typeface="Klinic Slab Book" charset="0"/>
                <a:cs typeface="Klinic Slab Book" charset="0"/>
              </a:rPr>
              <a:t>www.prokoulu.fi</a:t>
            </a:r>
          </a:p>
        </p:txBody>
      </p:sp>
      <p:sp>
        <p:nvSpPr>
          <p:cNvPr id="5" name="TextBox 2"/>
          <p:cNvSpPr txBox="1">
            <a:spLocks noChangeArrowheads="1"/>
          </p:cNvSpPr>
          <p:nvPr userDrawn="1"/>
        </p:nvSpPr>
        <p:spPr bwMode="auto">
          <a:xfrm>
            <a:off x="3568701" y="6219826"/>
            <a:ext cx="1694695"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Rounded MT Bold" charset="0"/>
                <a:ea typeface="ＭＳ Ｐゴシック" charset="0"/>
                <a:cs typeface="ＭＳ Ｐゴシック" charset="0"/>
              </a:defRPr>
            </a:lvl1pPr>
            <a:lvl2pPr marL="742950" indent="-285750">
              <a:defRPr>
                <a:solidFill>
                  <a:schemeClr val="tx1"/>
                </a:solidFill>
                <a:latin typeface="Arial Rounded MT Bold" charset="0"/>
                <a:ea typeface="ＭＳ Ｐゴシック" charset="0"/>
              </a:defRPr>
            </a:lvl2pPr>
            <a:lvl3pPr marL="1143000" indent="-228600">
              <a:defRPr>
                <a:solidFill>
                  <a:schemeClr val="tx1"/>
                </a:solidFill>
                <a:latin typeface="Arial Rounded MT Bold" charset="0"/>
                <a:ea typeface="ＭＳ Ｐゴシック" charset="0"/>
              </a:defRPr>
            </a:lvl3pPr>
            <a:lvl4pPr marL="1600200" indent="-228600">
              <a:defRPr>
                <a:solidFill>
                  <a:schemeClr val="tx1"/>
                </a:solidFill>
                <a:latin typeface="Arial Rounded MT Bold" charset="0"/>
                <a:ea typeface="ＭＳ Ｐゴシック" charset="0"/>
              </a:defRPr>
            </a:lvl4pPr>
            <a:lvl5pPr marL="2057400" indent="-228600">
              <a:defRPr>
                <a:solidFill>
                  <a:schemeClr val="tx1"/>
                </a:solidFill>
                <a:latin typeface="Arial Rounded MT Bold" charset="0"/>
                <a:ea typeface="ＭＳ Ｐゴシック" charset="0"/>
              </a:defRPr>
            </a:lvl5pPr>
            <a:lvl6pPr marL="2514600" indent="-228600" fontAlgn="base">
              <a:spcBef>
                <a:spcPct val="0"/>
              </a:spcBef>
              <a:spcAft>
                <a:spcPct val="0"/>
              </a:spcAft>
              <a:defRPr>
                <a:solidFill>
                  <a:schemeClr val="tx1"/>
                </a:solidFill>
                <a:latin typeface="Arial Rounded MT Bold" charset="0"/>
                <a:ea typeface="ＭＳ Ｐゴシック" charset="0"/>
              </a:defRPr>
            </a:lvl6pPr>
            <a:lvl7pPr marL="2971800" indent="-228600" fontAlgn="base">
              <a:spcBef>
                <a:spcPct val="0"/>
              </a:spcBef>
              <a:spcAft>
                <a:spcPct val="0"/>
              </a:spcAft>
              <a:defRPr>
                <a:solidFill>
                  <a:schemeClr val="tx1"/>
                </a:solidFill>
                <a:latin typeface="Arial Rounded MT Bold" charset="0"/>
                <a:ea typeface="ＭＳ Ｐゴシック" charset="0"/>
              </a:defRPr>
            </a:lvl7pPr>
            <a:lvl8pPr marL="3429000" indent="-228600" fontAlgn="base">
              <a:spcBef>
                <a:spcPct val="0"/>
              </a:spcBef>
              <a:spcAft>
                <a:spcPct val="0"/>
              </a:spcAft>
              <a:defRPr>
                <a:solidFill>
                  <a:schemeClr val="tx1"/>
                </a:solidFill>
                <a:latin typeface="Arial Rounded MT Bold" charset="0"/>
                <a:ea typeface="ＭＳ Ｐゴシック" charset="0"/>
              </a:defRPr>
            </a:lvl8pPr>
            <a:lvl9pPr marL="3886200" indent="-228600" fontAlgn="base">
              <a:spcBef>
                <a:spcPct val="0"/>
              </a:spcBef>
              <a:spcAft>
                <a:spcPct val="0"/>
              </a:spcAft>
              <a:defRPr>
                <a:solidFill>
                  <a:schemeClr val="tx1"/>
                </a:solidFill>
                <a:latin typeface="Arial Rounded MT Bold" charset="0"/>
                <a:ea typeface="ＭＳ Ｐゴシック" charset="0"/>
              </a:defRPr>
            </a:lvl9pPr>
          </a:lstStyle>
          <a:p>
            <a:pPr defTabSz="548640" fontAlgn="base">
              <a:spcBef>
                <a:spcPct val="0"/>
              </a:spcBef>
              <a:spcAft>
                <a:spcPct val="0"/>
              </a:spcAft>
              <a:defRPr/>
            </a:pPr>
            <a:r>
              <a:rPr lang="en-US" sz="1440" dirty="0">
                <a:solidFill>
                  <a:srgbClr val="000000"/>
                </a:solidFill>
                <a:latin typeface="Klinic Slab Book" charset="0"/>
                <a:cs typeface="Klinic Slab Book" charset="0"/>
              </a:rPr>
              <a:t>Hannu Savolainen</a:t>
            </a:r>
          </a:p>
        </p:txBody>
      </p:sp>
      <p:pic>
        <p:nvPicPr>
          <p:cNvPr id="6" name="Picture 3" descr="PROKOULU-RGB-v2-PPT.pd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933" y="6040756"/>
            <a:ext cx="2298700" cy="55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10"/>
          <p:cNvSpPr>
            <a:spLocks noGrp="1"/>
          </p:cNvSpPr>
          <p:nvPr>
            <p:ph sz="quarter" idx="13"/>
          </p:nvPr>
        </p:nvSpPr>
        <p:spPr>
          <a:xfrm>
            <a:off x="2263466" y="668657"/>
            <a:ext cx="7665068" cy="1393999"/>
          </a:xfrm>
          <a:prstGeom prst="rect">
            <a:avLst/>
          </a:prstGeom>
        </p:spPr>
        <p:txBody>
          <a:bodyPr vert="horz" anchor="t"/>
          <a:lstStyle>
            <a:lvl1pPr marL="0" indent="0" algn="ctr">
              <a:buNone/>
              <a:defRPr sz="3360" b="0" i="0">
                <a:solidFill>
                  <a:srgbClr val="000000"/>
                </a:solidFill>
                <a:latin typeface="HelveticaRounded LT Std Bd"/>
                <a:cs typeface="HelveticaRounded LT Std Bd"/>
              </a:defRPr>
            </a:lvl1pPr>
            <a:lvl2pPr marL="548640" indent="0" algn="ctr">
              <a:buNone/>
              <a:defRPr b="0" i="0">
                <a:latin typeface="HelveticaRounded LT Std Bd"/>
                <a:cs typeface="HelveticaRounded LT Std Bd"/>
              </a:defRPr>
            </a:lvl2pPr>
            <a:lvl3pPr marL="1097280" indent="0" algn="ctr">
              <a:buNone/>
              <a:defRPr b="0" i="0">
                <a:latin typeface="HelveticaRounded LT Std Bd"/>
                <a:cs typeface="HelveticaRounded LT Std Bd"/>
              </a:defRPr>
            </a:lvl3pPr>
            <a:lvl4pPr marL="1645920" indent="0" algn="ctr">
              <a:buNone/>
              <a:defRPr b="0" i="0">
                <a:latin typeface="HelveticaRounded LT Std Bd"/>
                <a:cs typeface="HelveticaRounded LT Std Bd"/>
              </a:defRPr>
            </a:lvl4pPr>
            <a:lvl5pPr marL="2194560" indent="0" algn="ctr">
              <a:buNone/>
              <a:defRPr b="0" i="0">
                <a:latin typeface="HelveticaRounded LT Std Bd"/>
                <a:cs typeface="HelveticaRounded LT Std Bd"/>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10" name="Content Placeholder 9"/>
          <p:cNvSpPr>
            <a:spLocks noGrp="1"/>
          </p:cNvSpPr>
          <p:nvPr>
            <p:ph sz="quarter" idx="15"/>
          </p:nvPr>
        </p:nvSpPr>
        <p:spPr>
          <a:xfrm>
            <a:off x="2263465" y="2310898"/>
            <a:ext cx="7665819" cy="3232652"/>
          </a:xfrm>
          <a:prstGeom prst="rect">
            <a:avLst/>
          </a:prstGeom>
        </p:spPr>
        <p:txBody>
          <a:bodyPr vert="horz"/>
          <a:lstStyle>
            <a:lvl1pPr>
              <a:defRPr sz="2880">
                <a:solidFill>
                  <a:srgbClr val="666666"/>
                </a:solidFill>
                <a:latin typeface="Minion Pro"/>
                <a:cs typeface="Minion Pro"/>
              </a:defRPr>
            </a:lvl1pPr>
            <a:lvl2pPr>
              <a:defRPr sz="2640">
                <a:solidFill>
                  <a:srgbClr val="666666"/>
                </a:solidFill>
                <a:latin typeface="Minion Pro"/>
                <a:cs typeface="Minion Pro"/>
              </a:defRPr>
            </a:lvl2pPr>
            <a:lvl3pPr>
              <a:defRPr sz="2640">
                <a:solidFill>
                  <a:srgbClr val="666666"/>
                </a:solidFill>
                <a:latin typeface="Minion Pro"/>
                <a:cs typeface="Minion Pro"/>
              </a:defRPr>
            </a:lvl3pPr>
            <a:lvl4pPr>
              <a:defRPr sz="2640">
                <a:solidFill>
                  <a:srgbClr val="666666"/>
                </a:solidFill>
                <a:latin typeface="Minion Pro"/>
                <a:cs typeface="Minion Pro"/>
              </a:defRPr>
            </a:lvl4pPr>
            <a:lvl5pPr>
              <a:defRPr sz="2640">
                <a:solidFill>
                  <a:srgbClr val="666666"/>
                </a:solidFill>
                <a:latin typeface="Minion Pro"/>
                <a:cs typeface="Minion Pro"/>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
        <p:nvSpPr>
          <p:cNvPr id="8" name="Marcador de número de diapositiva 5"/>
          <p:cNvSpPr>
            <a:spLocks noGrp="1"/>
          </p:cNvSpPr>
          <p:nvPr>
            <p:ph type="sldNum" sz="quarter" idx="16"/>
          </p:nvPr>
        </p:nvSpPr>
        <p:spPr>
          <a:xfrm>
            <a:off x="2391834" y="6219826"/>
            <a:ext cx="1134533" cy="33147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40" smtClean="0">
                <a:solidFill>
                  <a:srgbClr val="000000"/>
                </a:solidFill>
                <a:latin typeface="Klinic Slab Book" charset="0"/>
              </a:defRPr>
            </a:lvl1pPr>
          </a:lstStyle>
          <a:p>
            <a:pPr defTabSz="548640" fontAlgn="base">
              <a:spcBef>
                <a:spcPct val="0"/>
              </a:spcBef>
              <a:spcAft>
                <a:spcPct val="0"/>
              </a:spcAft>
              <a:defRPr/>
            </a:pPr>
            <a:fld id="{D433DE9A-5CB5-43ED-BFCB-7FF9E6496411}" type="slidenum">
              <a:rPr lang="en-US" altLang="fi-FI">
                <a:ea typeface="MS PGothic" panose="020B0600070205080204" pitchFamily="34" charset="-128"/>
              </a:rPr>
              <a:pPr defTabSz="548640" fontAlgn="base">
                <a:spcBef>
                  <a:spcPct val="0"/>
                </a:spcBef>
                <a:spcAft>
                  <a:spcPct val="0"/>
                </a:spcAft>
                <a:defRPr/>
              </a:pPr>
              <a:t>‹#›</a:t>
            </a:fld>
            <a:r>
              <a:rPr lang="en-US" altLang="fi-FI" dirty="0">
                <a:ea typeface="MS PGothic" panose="020B0600070205080204" pitchFamily="34" charset="-128"/>
              </a:rPr>
              <a:t>. Sivu </a:t>
            </a:r>
          </a:p>
        </p:txBody>
      </p:sp>
    </p:spTree>
    <p:extLst>
      <p:ext uri="{BB962C8B-B14F-4D97-AF65-F5344CB8AC3E}">
        <p14:creationId xmlns:p14="http://schemas.microsoft.com/office/powerpoint/2010/main" val="31629724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TextBox 1"/>
          <p:cNvSpPr txBox="1">
            <a:spLocks noChangeArrowheads="1"/>
          </p:cNvSpPr>
          <p:nvPr userDrawn="1"/>
        </p:nvSpPr>
        <p:spPr bwMode="auto">
          <a:xfrm>
            <a:off x="5359400" y="6219826"/>
            <a:ext cx="1477712"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Rounded MT Bold" charset="0"/>
                <a:ea typeface="ＭＳ Ｐゴシック" charset="0"/>
                <a:cs typeface="ＭＳ Ｐゴシック" charset="0"/>
              </a:defRPr>
            </a:lvl1pPr>
            <a:lvl2pPr marL="742950" indent="-285750">
              <a:defRPr>
                <a:solidFill>
                  <a:schemeClr val="tx1"/>
                </a:solidFill>
                <a:latin typeface="Arial Rounded MT Bold" charset="0"/>
                <a:ea typeface="ＭＳ Ｐゴシック" charset="0"/>
              </a:defRPr>
            </a:lvl2pPr>
            <a:lvl3pPr marL="1143000" indent="-228600">
              <a:defRPr>
                <a:solidFill>
                  <a:schemeClr val="tx1"/>
                </a:solidFill>
                <a:latin typeface="Arial Rounded MT Bold" charset="0"/>
                <a:ea typeface="ＭＳ Ｐゴシック" charset="0"/>
              </a:defRPr>
            </a:lvl3pPr>
            <a:lvl4pPr marL="1600200" indent="-228600">
              <a:defRPr>
                <a:solidFill>
                  <a:schemeClr val="tx1"/>
                </a:solidFill>
                <a:latin typeface="Arial Rounded MT Bold" charset="0"/>
                <a:ea typeface="ＭＳ Ｐゴシック" charset="0"/>
              </a:defRPr>
            </a:lvl4pPr>
            <a:lvl5pPr marL="2057400" indent="-228600">
              <a:defRPr>
                <a:solidFill>
                  <a:schemeClr val="tx1"/>
                </a:solidFill>
                <a:latin typeface="Arial Rounded MT Bold" charset="0"/>
                <a:ea typeface="ＭＳ Ｐゴシック" charset="0"/>
              </a:defRPr>
            </a:lvl5pPr>
            <a:lvl6pPr marL="2514600" indent="-228600" fontAlgn="base">
              <a:spcBef>
                <a:spcPct val="0"/>
              </a:spcBef>
              <a:spcAft>
                <a:spcPct val="0"/>
              </a:spcAft>
              <a:defRPr>
                <a:solidFill>
                  <a:schemeClr val="tx1"/>
                </a:solidFill>
                <a:latin typeface="Arial Rounded MT Bold" charset="0"/>
                <a:ea typeface="ＭＳ Ｐゴシック" charset="0"/>
              </a:defRPr>
            </a:lvl6pPr>
            <a:lvl7pPr marL="2971800" indent="-228600" fontAlgn="base">
              <a:spcBef>
                <a:spcPct val="0"/>
              </a:spcBef>
              <a:spcAft>
                <a:spcPct val="0"/>
              </a:spcAft>
              <a:defRPr>
                <a:solidFill>
                  <a:schemeClr val="tx1"/>
                </a:solidFill>
                <a:latin typeface="Arial Rounded MT Bold" charset="0"/>
                <a:ea typeface="ＭＳ Ｐゴシック" charset="0"/>
              </a:defRPr>
            </a:lvl7pPr>
            <a:lvl8pPr marL="3429000" indent="-228600" fontAlgn="base">
              <a:spcBef>
                <a:spcPct val="0"/>
              </a:spcBef>
              <a:spcAft>
                <a:spcPct val="0"/>
              </a:spcAft>
              <a:defRPr>
                <a:solidFill>
                  <a:schemeClr val="tx1"/>
                </a:solidFill>
                <a:latin typeface="Arial Rounded MT Bold" charset="0"/>
                <a:ea typeface="ＭＳ Ｐゴシック" charset="0"/>
              </a:defRPr>
            </a:lvl8pPr>
            <a:lvl9pPr marL="3886200" indent="-228600" fontAlgn="base">
              <a:spcBef>
                <a:spcPct val="0"/>
              </a:spcBef>
              <a:spcAft>
                <a:spcPct val="0"/>
              </a:spcAft>
              <a:defRPr>
                <a:solidFill>
                  <a:schemeClr val="tx1"/>
                </a:solidFill>
                <a:latin typeface="Arial Rounded MT Bold" charset="0"/>
                <a:ea typeface="ＭＳ Ｐゴシック" charset="0"/>
              </a:defRPr>
            </a:lvl9pPr>
          </a:lstStyle>
          <a:p>
            <a:pPr defTabSz="548640" fontAlgn="base">
              <a:spcBef>
                <a:spcPct val="0"/>
              </a:spcBef>
              <a:spcAft>
                <a:spcPct val="0"/>
              </a:spcAft>
              <a:defRPr/>
            </a:pPr>
            <a:r>
              <a:rPr lang="en-US" sz="1440" dirty="0">
                <a:solidFill>
                  <a:srgbClr val="000000"/>
                </a:solidFill>
                <a:latin typeface="Klinic Slab Book" charset="0"/>
                <a:cs typeface="Klinic Slab Book" charset="0"/>
              </a:rPr>
              <a:t>www.prokoulu.fi</a:t>
            </a:r>
          </a:p>
        </p:txBody>
      </p:sp>
      <p:sp>
        <p:nvSpPr>
          <p:cNvPr id="4" name="TextBox 2"/>
          <p:cNvSpPr txBox="1">
            <a:spLocks noChangeArrowheads="1"/>
          </p:cNvSpPr>
          <p:nvPr userDrawn="1"/>
        </p:nvSpPr>
        <p:spPr bwMode="auto">
          <a:xfrm>
            <a:off x="3568701" y="6219826"/>
            <a:ext cx="1694695"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Rounded MT Bold" charset="0"/>
                <a:ea typeface="ＭＳ Ｐゴシック" charset="0"/>
                <a:cs typeface="ＭＳ Ｐゴシック" charset="0"/>
              </a:defRPr>
            </a:lvl1pPr>
            <a:lvl2pPr marL="742950" indent="-285750">
              <a:defRPr>
                <a:solidFill>
                  <a:schemeClr val="tx1"/>
                </a:solidFill>
                <a:latin typeface="Arial Rounded MT Bold" charset="0"/>
                <a:ea typeface="ＭＳ Ｐゴシック" charset="0"/>
              </a:defRPr>
            </a:lvl2pPr>
            <a:lvl3pPr marL="1143000" indent="-228600">
              <a:defRPr>
                <a:solidFill>
                  <a:schemeClr val="tx1"/>
                </a:solidFill>
                <a:latin typeface="Arial Rounded MT Bold" charset="0"/>
                <a:ea typeface="ＭＳ Ｐゴシック" charset="0"/>
              </a:defRPr>
            </a:lvl3pPr>
            <a:lvl4pPr marL="1600200" indent="-228600">
              <a:defRPr>
                <a:solidFill>
                  <a:schemeClr val="tx1"/>
                </a:solidFill>
                <a:latin typeface="Arial Rounded MT Bold" charset="0"/>
                <a:ea typeface="ＭＳ Ｐゴシック" charset="0"/>
              </a:defRPr>
            </a:lvl4pPr>
            <a:lvl5pPr marL="2057400" indent="-228600">
              <a:defRPr>
                <a:solidFill>
                  <a:schemeClr val="tx1"/>
                </a:solidFill>
                <a:latin typeface="Arial Rounded MT Bold" charset="0"/>
                <a:ea typeface="ＭＳ Ｐゴシック" charset="0"/>
              </a:defRPr>
            </a:lvl5pPr>
            <a:lvl6pPr marL="2514600" indent="-228600" fontAlgn="base">
              <a:spcBef>
                <a:spcPct val="0"/>
              </a:spcBef>
              <a:spcAft>
                <a:spcPct val="0"/>
              </a:spcAft>
              <a:defRPr>
                <a:solidFill>
                  <a:schemeClr val="tx1"/>
                </a:solidFill>
                <a:latin typeface="Arial Rounded MT Bold" charset="0"/>
                <a:ea typeface="ＭＳ Ｐゴシック" charset="0"/>
              </a:defRPr>
            </a:lvl6pPr>
            <a:lvl7pPr marL="2971800" indent="-228600" fontAlgn="base">
              <a:spcBef>
                <a:spcPct val="0"/>
              </a:spcBef>
              <a:spcAft>
                <a:spcPct val="0"/>
              </a:spcAft>
              <a:defRPr>
                <a:solidFill>
                  <a:schemeClr val="tx1"/>
                </a:solidFill>
                <a:latin typeface="Arial Rounded MT Bold" charset="0"/>
                <a:ea typeface="ＭＳ Ｐゴシック" charset="0"/>
              </a:defRPr>
            </a:lvl7pPr>
            <a:lvl8pPr marL="3429000" indent="-228600" fontAlgn="base">
              <a:spcBef>
                <a:spcPct val="0"/>
              </a:spcBef>
              <a:spcAft>
                <a:spcPct val="0"/>
              </a:spcAft>
              <a:defRPr>
                <a:solidFill>
                  <a:schemeClr val="tx1"/>
                </a:solidFill>
                <a:latin typeface="Arial Rounded MT Bold" charset="0"/>
                <a:ea typeface="ＭＳ Ｐゴシック" charset="0"/>
              </a:defRPr>
            </a:lvl8pPr>
            <a:lvl9pPr marL="3886200" indent="-228600" fontAlgn="base">
              <a:spcBef>
                <a:spcPct val="0"/>
              </a:spcBef>
              <a:spcAft>
                <a:spcPct val="0"/>
              </a:spcAft>
              <a:defRPr>
                <a:solidFill>
                  <a:schemeClr val="tx1"/>
                </a:solidFill>
                <a:latin typeface="Arial Rounded MT Bold" charset="0"/>
                <a:ea typeface="ＭＳ Ｐゴシック" charset="0"/>
              </a:defRPr>
            </a:lvl9pPr>
          </a:lstStyle>
          <a:p>
            <a:pPr defTabSz="548640" fontAlgn="base">
              <a:spcBef>
                <a:spcPct val="0"/>
              </a:spcBef>
              <a:spcAft>
                <a:spcPct val="0"/>
              </a:spcAft>
              <a:defRPr/>
            </a:pPr>
            <a:r>
              <a:rPr lang="en-US" sz="1440" dirty="0">
                <a:solidFill>
                  <a:srgbClr val="000000"/>
                </a:solidFill>
                <a:latin typeface="Klinic Slab Book" charset="0"/>
                <a:cs typeface="Klinic Slab Book" charset="0"/>
              </a:rPr>
              <a:t>Hannu Savolainen</a:t>
            </a:r>
          </a:p>
        </p:txBody>
      </p:sp>
      <p:pic>
        <p:nvPicPr>
          <p:cNvPr id="5" name="Picture 3" descr="PROKOULU-RGB-v2-PPT.pd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933" y="6040756"/>
            <a:ext cx="2298700" cy="55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sz="quarter" idx="15"/>
          </p:nvPr>
        </p:nvSpPr>
        <p:spPr>
          <a:xfrm>
            <a:off x="2263465" y="668658"/>
            <a:ext cx="7665819" cy="4874893"/>
          </a:xfrm>
          <a:prstGeom prst="rect">
            <a:avLst/>
          </a:prstGeom>
        </p:spPr>
        <p:txBody>
          <a:bodyPr vert="horz"/>
          <a:lstStyle>
            <a:lvl1pPr>
              <a:defRPr sz="2880">
                <a:solidFill>
                  <a:srgbClr val="666666"/>
                </a:solidFill>
                <a:latin typeface="Minion Pro"/>
                <a:cs typeface="Minion Pro"/>
              </a:defRPr>
            </a:lvl1pPr>
            <a:lvl2pPr>
              <a:defRPr sz="2640">
                <a:solidFill>
                  <a:srgbClr val="666666"/>
                </a:solidFill>
                <a:latin typeface="Minion Pro"/>
                <a:cs typeface="Minion Pro"/>
              </a:defRPr>
            </a:lvl2pPr>
            <a:lvl3pPr>
              <a:defRPr sz="2640">
                <a:solidFill>
                  <a:srgbClr val="666666"/>
                </a:solidFill>
                <a:latin typeface="Minion Pro"/>
                <a:cs typeface="Minion Pro"/>
              </a:defRPr>
            </a:lvl3pPr>
            <a:lvl4pPr>
              <a:defRPr sz="2640">
                <a:solidFill>
                  <a:srgbClr val="666666"/>
                </a:solidFill>
                <a:latin typeface="Minion Pro"/>
                <a:cs typeface="Minion Pro"/>
              </a:defRPr>
            </a:lvl4pPr>
            <a:lvl5pPr>
              <a:defRPr sz="2640">
                <a:solidFill>
                  <a:srgbClr val="666666"/>
                </a:solidFill>
                <a:latin typeface="Minion Pro"/>
                <a:cs typeface="Minion Pro"/>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
        <p:nvSpPr>
          <p:cNvPr id="6" name="Marcador de número de diapositiva 5"/>
          <p:cNvSpPr>
            <a:spLocks noGrp="1"/>
          </p:cNvSpPr>
          <p:nvPr>
            <p:ph type="sldNum" sz="quarter" idx="16"/>
          </p:nvPr>
        </p:nvSpPr>
        <p:spPr>
          <a:xfrm>
            <a:off x="2391834" y="6219826"/>
            <a:ext cx="1134533" cy="33147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40" smtClean="0">
                <a:solidFill>
                  <a:srgbClr val="000000"/>
                </a:solidFill>
                <a:latin typeface="Klinic Slab Book" charset="0"/>
              </a:defRPr>
            </a:lvl1pPr>
          </a:lstStyle>
          <a:p>
            <a:pPr defTabSz="548640" fontAlgn="base">
              <a:spcBef>
                <a:spcPct val="0"/>
              </a:spcBef>
              <a:spcAft>
                <a:spcPct val="0"/>
              </a:spcAft>
              <a:defRPr/>
            </a:pPr>
            <a:fld id="{C4B2865C-068F-4A89-8DEF-C5D63E5A9740}" type="slidenum">
              <a:rPr lang="en-US" altLang="fi-FI">
                <a:ea typeface="MS PGothic" panose="020B0600070205080204" pitchFamily="34" charset="-128"/>
              </a:rPr>
              <a:pPr defTabSz="548640" fontAlgn="base">
                <a:spcBef>
                  <a:spcPct val="0"/>
                </a:spcBef>
                <a:spcAft>
                  <a:spcPct val="0"/>
                </a:spcAft>
                <a:defRPr/>
              </a:pPr>
              <a:t>‹#›</a:t>
            </a:fld>
            <a:r>
              <a:rPr lang="en-US" altLang="fi-FI" dirty="0">
                <a:ea typeface="MS PGothic" panose="020B0600070205080204" pitchFamily="34" charset="-128"/>
              </a:rPr>
              <a:t>. Sivu </a:t>
            </a:r>
          </a:p>
        </p:txBody>
      </p:sp>
    </p:spTree>
    <p:extLst>
      <p:ext uri="{BB962C8B-B14F-4D97-AF65-F5344CB8AC3E}">
        <p14:creationId xmlns:p14="http://schemas.microsoft.com/office/powerpoint/2010/main" val="12897056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TextBox 1"/>
          <p:cNvSpPr txBox="1">
            <a:spLocks noChangeArrowheads="1"/>
          </p:cNvSpPr>
          <p:nvPr userDrawn="1"/>
        </p:nvSpPr>
        <p:spPr bwMode="auto">
          <a:xfrm>
            <a:off x="5359400" y="6219826"/>
            <a:ext cx="1477712"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Rounded MT Bold" charset="0"/>
                <a:ea typeface="ＭＳ Ｐゴシック" charset="0"/>
                <a:cs typeface="ＭＳ Ｐゴシック" charset="0"/>
              </a:defRPr>
            </a:lvl1pPr>
            <a:lvl2pPr marL="742950" indent="-285750">
              <a:defRPr>
                <a:solidFill>
                  <a:schemeClr val="tx1"/>
                </a:solidFill>
                <a:latin typeface="Arial Rounded MT Bold" charset="0"/>
                <a:ea typeface="ＭＳ Ｐゴシック" charset="0"/>
              </a:defRPr>
            </a:lvl2pPr>
            <a:lvl3pPr marL="1143000" indent="-228600">
              <a:defRPr>
                <a:solidFill>
                  <a:schemeClr val="tx1"/>
                </a:solidFill>
                <a:latin typeface="Arial Rounded MT Bold" charset="0"/>
                <a:ea typeface="ＭＳ Ｐゴシック" charset="0"/>
              </a:defRPr>
            </a:lvl3pPr>
            <a:lvl4pPr marL="1600200" indent="-228600">
              <a:defRPr>
                <a:solidFill>
                  <a:schemeClr val="tx1"/>
                </a:solidFill>
                <a:latin typeface="Arial Rounded MT Bold" charset="0"/>
                <a:ea typeface="ＭＳ Ｐゴシック" charset="0"/>
              </a:defRPr>
            </a:lvl4pPr>
            <a:lvl5pPr marL="2057400" indent="-228600">
              <a:defRPr>
                <a:solidFill>
                  <a:schemeClr val="tx1"/>
                </a:solidFill>
                <a:latin typeface="Arial Rounded MT Bold" charset="0"/>
                <a:ea typeface="ＭＳ Ｐゴシック" charset="0"/>
              </a:defRPr>
            </a:lvl5pPr>
            <a:lvl6pPr marL="2514600" indent="-228600" fontAlgn="base">
              <a:spcBef>
                <a:spcPct val="0"/>
              </a:spcBef>
              <a:spcAft>
                <a:spcPct val="0"/>
              </a:spcAft>
              <a:defRPr>
                <a:solidFill>
                  <a:schemeClr val="tx1"/>
                </a:solidFill>
                <a:latin typeface="Arial Rounded MT Bold" charset="0"/>
                <a:ea typeface="ＭＳ Ｐゴシック" charset="0"/>
              </a:defRPr>
            </a:lvl6pPr>
            <a:lvl7pPr marL="2971800" indent="-228600" fontAlgn="base">
              <a:spcBef>
                <a:spcPct val="0"/>
              </a:spcBef>
              <a:spcAft>
                <a:spcPct val="0"/>
              </a:spcAft>
              <a:defRPr>
                <a:solidFill>
                  <a:schemeClr val="tx1"/>
                </a:solidFill>
                <a:latin typeface="Arial Rounded MT Bold" charset="0"/>
                <a:ea typeface="ＭＳ Ｐゴシック" charset="0"/>
              </a:defRPr>
            </a:lvl7pPr>
            <a:lvl8pPr marL="3429000" indent="-228600" fontAlgn="base">
              <a:spcBef>
                <a:spcPct val="0"/>
              </a:spcBef>
              <a:spcAft>
                <a:spcPct val="0"/>
              </a:spcAft>
              <a:defRPr>
                <a:solidFill>
                  <a:schemeClr val="tx1"/>
                </a:solidFill>
                <a:latin typeface="Arial Rounded MT Bold" charset="0"/>
                <a:ea typeface="ＭＳ Ｐゴシック" charset="0"/>
              </a:defRPr>
            </a:lvl8pPr>
            <a:lvl9pPr marL="3886200" indent="-228600" fontAlgn="base">
              <a:spcBef>
                <a:spcPct val="0"/>
              </a:spcBef>
              <a:spcAft>
                <a:spcPct val="0"/>
              </a:spcAft>
              <a:defRPr>
                <a:solidFill>
                  <a:schemeClr val="tx1"/>
                </a:solidFill>
                <a:latin typeface="Arial Rounded MT Bold" charset="0"/>
                <a:ea typeface="ＭＳ Ｐゴシック" charset="0"/>
              </a:defRPr>
            </a:lvl9pPr>
          </a:lstStyle>
          <a:p>
            <a:pPr defTabSz="548640" fontAlgn="base">
              <a:spcBef>
                <a:spcPct val="0"/>
              </a:spcBef>
              <a:spcAft>
                <a:spcPct val="0"/>
              </a:spcAft>
              <a:defRPr/>
            </a:pPr>
            <a:r>
              <a:rPr lang="en-US" sz="1440" dirty="0">
                <a:solidFill>
                  <a:srgbClr val="000000"/>
                </a:solidFill>
                <a:latin typeface="Klinic Slab Book" charset="0"/>
                <a:cs typeface="Klinic Slab Book" charset="0"/>
              </a:rPr>
              <a:t>www.prokoulu.fi</a:t>
            </a:r>
          </a:p>
        </p:txBody>
      </p:sp>
      <p:sp>
        <p:nvSpPr>
          <p:cNvPr id="6" name="TextBox 2"/>
          <p:cNvSpPr txBox="1">
            <a:spLocks noChangeArrowheads="1"/>
          </p:cNvSpPr>
          <p:nvPr userDrawn="1"/>
        </p:nvSpPr>
        <p:spPr bwMode="auto">
          <a:xfrm>
            <a:off x="3568701" y="6219826"/>
            <a:ext cx="1694695"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Rounded MT Bold" charset="0"/>
                <a:ea typeface="ＭＳ Ｐゴシック" charset="0"/>
                <a:cs typeface="ＭＳ Ｐゴシック" charset="0"/>
              </a:defRPr>
            </a:lvl1pPr>
            <a:lvl2pPr marL="742950" indent="-285750">
              <a:defRPr>
                <a:solidFill>
                  <a:schemeClr val="tx1"/>
                </a:solidFill>
                <a:latin typeface="Arial Rounded MT Bold" charset="0"/>
                <a:ea typeface="ＭＳ Ｐゴシック" charset="0"/>
              </a:defRPr>
            </a:lvl2pPr>
            <a:lvl3pPr marL="1143000" indent="-228600">
              <a:defRPr>
                <a:solidFill>
                  <a:schemeClr val="tx1"/>
                </a:solidFill>
                <a:latin typeface="Arial Rounded MT Bold" charset="0"/>
                <a:ea typeface="ＭＳ Ｐゴシック" charset="0"/>
              </a:defRPr>
            </a:lvl3pPr>
            <a:lvl4pPr marL="1600200" indent="-228600">
              <a:defRPr>
                <a:solidFill>
                  <a:schemeClr val="tx1"/>
                </a:solidFill>
                <a:latin typeface="Arial Rounded MT Bold" charset="0"/>
                <a:ea typeface="ＭＳ Ｐゴシック" charset="0"/>
              </a:defRPr>
            </a:lvl4pPr>
            <a:lvl5pPr marL="2057400" indent="-228600">
              <a:defRPr>
                <a:solidFill>
                  <a:schemeClr val="tx1"/>
                </a:solidFill>
                <a:latin typeface="Arial Rounded MT Bold" charset="0"/>
                <a:ea typeface="ＭＳ Ｐゴシック" charset="0"/>
              </a:defRPr>
            </a:lvl5pPr>
            <a:lvl6pPr marL="2514600" indent="-228600" fontAlgn="base">
              <a:spcBef>
                <a:spcPct val="0"/>
              </a:spcBef>
              <a:spcAft>
                <a:spcPct val="0"/>
              </a:spcAft>
              <a:defRPr>
                <a:solidFill>
                  <a:schemeClr val="tx1"/>
                </a:solidFill>
                <a:latin typeface="Arial Rounded MT Bold" charset="0"/>
                <a:ea typeface="ＭＳ Ｐゴシック" charset="0"/>
              </a:defRPr>
            </a:lvl6pPr>
            <a:lvl7pPr marL="2971800" indent="-228600" fontAlgn="base">
              <a:spcBef>
                <a:spcPct val="0"/>
              </a:spcBef>
              <a:spcAft>
                <a:spcPct val="0"/>
              </a:spcAft>
              <a:defRPr>
                <a:solidFill>
                  <a:schemeClr val="tx1"/>
                </a:solidFill>
                <a:latin typeface="Arial Rounded MT Bold" charset="0"/>
                <a:ea typeface="ＭＳ Ｐゴシック" charset="0"/>
              </a:defRPr>
            </a:lvl7pPr>
            <a:lvl8pPr marL="3429000" indent="-228600" fontAlgn="base">
              <a:spcBef>
                <a:spcPct val="0"/>
              </a:spcBef>
              <a:spcAft>
                <a:spcPct val="0"/>
              </a:spcAft>
              <a:defRPr>
                <a:solidFill>
                  <a:schemeClr val="tx1"/>
                </a:solidFill>
                <a:latin typeface="Arial Rounded MT Bold" charset="0"/>
                <a:ea typeface="ＭＳ Ｐゴシック" charset="0"/>
              </a:defRPr>
            </a:lvl8pPr>
            <a:lvl9pPr marL="3886200" indent="-228600" fontAlgn="base">
              <a:spcBef>
                <a:spcPct val="0"/>
              </a:spcBef>
              <a:spcAft>
                <a:spcPct val="0"/>
              </a:spcAft>
              <a:defRPr>
                <a:solidFill>
                  <a:schemeClr val="tx1"/>
                </a:solidFill>
                <a:latin typeface="Arial Rounded MT Bold" charset="0"/>
                <a:ea typeface="ＭＳ Ｐゴシック" charset="0"/>
              </a:defRPr>
            </a:lvl9pPr>
          </a:lstStyle>
          <a:p>
            <a:pPr defTabSz="548640" fontAlgn="base">
              <a:spcBef>
                <a:spcPct val="0"/>
              </a:spcBef>
              <a:spcAft>
                <a:spcPct val="0"/>
              </a:spcAft>
              <a:defRPr/>
            </a:pPr>
            <a:r>
              <a:rPr lang="en-US" sz="1440" dirty="0">
                <a:solidFill>
                  <a:srgbClr val="000000"/>
                </a:solidFill>
                <a:latin typeface="Klinic Slab Book" charset="0"/>
                <a:cs typeface="Klinic Slab Book" charset="0"/>
              </a:rPr>
              <a:t>Hannu Savolainen</a:t>
            </a:r>
          </a:p>
        </p:txBody>
      </p:sp>
      <p:pic>
        <p:nvPicPr>
          <p:cNvPr id="9" name="Picture 3" descr="PROKOULU-RGB-v2-PPT.pd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933" y="6040756"/>
            <a:ext cx="2298700" cy="55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10"/>
          <p:cNvSpPr>
            <a:spLocks noGrp="1"/>
          </p:cNvSpPr>
          <p:nvPr>
            <p:ph sz="quarter" idx="13"/>
          </p:nvPr>
        </p:nvSpPr>
        <p:spPr>
          <a:xfrm>
            <a:off x="642272" y="668657"/>
            <a:ext cx="6232235" cy="1393999"/>
          </a:xfrm>
          <a:prstGeom prst="rect">
            <a:avLst/>
          </a:prstGeom>
        </p:spPr>
        <p:txBody>
          <a:bodyPr vert="horz" anchor="t"/>
          <a:lstStyle>
            <a:lvl1pPr marL="0" indent="0" algn="l">
              <a:buNone/>
              <a:defRPr sz="3360" b="0" i="0">
                <a:solidFill>
                  <a:srgbClr val="000000"/>
                </a:solidFill>
                <a:latin typeface="HelveticaRounded LT Std Bd"/>
                <a:cs typeface="HelveticaRounded LT Std Bd"/>
              </a:defRPr>
            </a:lvl1pPr>
            <a:lvl2pPr marL="548640" indent="0" algn="ctr">
              <a:buNone/>
              <a:defRPr b="0" i="0">
                <a:latin typeface="HelveticaRounded LT Std Bd"/>
                <a:cs typeface="HelveticaRounded LT Std Bd"/>
              </a:defRPr>
            </a:lvl2pPr>
            <a:lvl3pPr marL="1097280" indent="0" algn="ctr">
              <a:buNone/>
              <a:defRPr b="0" i="0">
                <a:latin typeface="HelveticaRounded LT Std Bd"/>
                <a:cs typeface="HelveticaRounded LT Std Bd"/>
              </a:defRPr>
            </a:lvl3pPr>
            <a:lvl4pPr marL="1645920" indent="0" algn="ctr">
              <a:buNone/>
              <a:defRPr b="0" i="0">
                <a:latin typeface="HelveticaRounded LT Std Bd"/>
                <a:cs typeface="HelveticaRounded LT Std Bd"/>
              </a:defRPr>
            </a:lvl4pPr>
            <a:lvl5pPr marL="2194560" indent="0" algn="ctr">
              <a:buNone/>
              <a:defRPr b="0" i="0">
                <a:latin typeface="HelveticaRounded LT Std Bd"/>
                <a:cs typeface="HelveticaRounded LT Std Bd"/>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10" name="Content Placeholder 9"/>
          <p:cNvSpPr>
            <a:spLocks noGrp="1"/>
          </p:cNvSpPr>
          <p:nvPr>
            <p:ph sz="quarter" idx="15"/>
          </p:nvPr>
        </p:nvSpPr>
        <p:spPr>
          <a:xfrm>
            <a:off x="642260" y="2310898"/>
            <a:ext cx="6232845" cy="3232652"/>
          </a:xfrm>
          <a:prstGeom prst="rect">
            <a:avLst/>
          </a:prstGeom>
        </p:spPr>
        <p:txBody>
          <a:bodyPr vert="horz"/>
          <a:lstStyle>
            <a:lvl1pPr>
              <a:defRPr sz="2880">
                <a:solidFill>
                  <a:srgbClr val="666666"/>
                </a:solidFill>
                <a:latin typeface="Minion Pro"/>
                <a:cs typeface="Minion Pro"/>
              </a:defRPr>
            </a:lvl1pPr>
            <a:lvl2pPr>
              <a:defRPr sz="2640">
                <a:solidFill>
                  <a:srgbClr val="666666"/>
                </a:solidFill>
                <a:latin typeface="Minion Pro"/>
                <a:cs typeface="Minion Pro"/>
              </a:defRPr>
            </a:lvl2pPr>
            <a:lvl3pPr>
              <a:defRPr sz="2640">
                <a:solidFill>
                  <a:srgbClr val="666666"/>
                </a:solidFill>
                <a:latin typeface="Minion Pro"/>
                <a:cs typeface="Minion Pro"/>
              </a:defRPr>
            </a:lvl3pPr>
            <a:lvl4pPr>
              <a:defRPr sz="2640">
                <a:solidFill>
                  <a:srgbClr val="666666"/>
                </a:solidFill>
                <a:latin typeface="Minion Pro"/>
                <a:cs typeface="Minion Pro"/>
              </a:defRPr>
            </a:lvl4pPr>
            <a:lvl5pPr>
              <a:defRPr sz="2640">
                <a:solidFill>
                  <a:srgbClr val="666666"/>
                </a:solidFill>
                <a:latin typeface="Minion Pro"/>
                <a:cs typeface="Minion Pro"/>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
        <p:nvSpPr>
          <p:cNvPr id="8" name="Picture Placeholder 7"/>
          <p:cNvSpPr>
            <a:spLocks noGrp="1"/>
          </p:cNvSpPr>
          <p:nvPr>
            <p:ph type="pic" sz="quarter" idx="16"/>
          </p:nvPr>
        </p:nvSpPr>
        <p:spPr>
          <a:xfrm>
            <a:off x="7459133" y="0"/>
            <a:ext cx="4732867" cy="6858000"/>
          </a:xfrm>
          <a:prstGeom prst="rect">
            <a:avLst/>
          </a:prstGeom>
        </p:spPr>
        <p:txBody>
          <a:bodyPr vert="horz"/>
          <a:lstStyle/>
          <a:p>
            <a:pPr lvl="0"/>
            <a:endParaRPr lang="en-US" noProof="0" dirty="0"/>
          </a:p>
        </p:txBody>
      </p:sp>
      <p:sp>
        <p:nvSpPr>
          <p:cNvPr id="11" name="Marcador de número de diapositiva 5"/>
          <p:cNvSpPr>
            <a:spLocks noGrp="1"/>
          </p:cNvSpPr>
          <p:nvPr>
            <p:ph type="sldNum" sz="quarter" idx="17"/>
          </p:nvPr>
        </p:nvSpPr>
        <p:spPr>
          <a:xfrm>
            <a:off x="2391834" y="6219826"/>
            <a:ext cx="1134533" cy="33147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40" smtClean="0">
                <a:solidFill>
                  <a:srgbClr val="000000"/>
                </a:solidFill>
                <a:latin typeface="Klinic Slab Book" charset="0"/>
              </a:defRPr>
            </a:lvl1pPr>
          </a:lstStyle>
          <a:p>
            <a:pPr defTabSz="548640" fontAlgn="base">
              <a:spcBef>
                <a:spcPct val="0"/>
              </a:spcBef>
              <a:spcAft>
                <a:spcPct val="0"/>
              </a:spcAft>
              <a:defRPr/>
            </a:pPr>
            <a:fld id="{B0D1F61A-C7AA-419D-AAD1-C9343B1A9E2B}" type="slidenum">
              <a:rPr lang="en-US" altLang="fi-FI">
                <a:ea typeface="MS PGothic" panose="020B0600070205080204" pitchFamily="34" charset="-128"/>
              </a:rPr>
              <a:pPr defTabSz="548640" fontAlgn="base">
                <a:spcBef>
                  <a:spcPct val="0"/>
                </a:spcBef>
                <a:spcAft>
                  <a:spcPct val="0"/>
                </a:spcAft>
                <a:defRPr/>
              </a:pPr>
              <a:t>‹#›</a:t>
            </a:fld>
            <a:r>
              <a:rPr lang="en-US" altLang="fi-FI" dirty="0">
                <a:ea typeface="MS PGothic" panose="020B0600070205080204" pitchFamily="34" charset="-128"/>
              </a:rPr>
              <a:t>. Sivu </a:t>
            </a:r>
          </a:p>
        </p:txBody>
      </p:sp>
    </p:spTree>
    <p:extLst>
      <p:ext uri="{BB962C8B-B14F-4D97-AF65-F5344CB8AC3E}">
        <p14:creationId xmlns:p14="http://schemas.microsoft.com/office/powerpoint/2010/main" val="19687587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TextBox 1"/>
          <p:cNvSpPr txBox="1">
            <a:spLocks noChangeArrowheads="1"/>
          </p:cNvSpPr>
          <p:nvPr userDrawn="1"/>
        </p:nvSpPr>
        <p:spPr bwMode="auto">
          <a:xfrm>
            <a:off x="5359400" y="6219826"/>
            <a:ext cx="1477712"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Rounded MT Bold" charset="0"/>
                <a:ea typeface="ＭＳ Ｐゴシック" charset="0"/>
                <a:cs typeface="ＭＳ Ｐゴシック" charset="0"/>
              </a:defRPr>
            </a:lvl1pPr>
            <a:lvl2pPr marL="742950" indent="-285750">
              <a:defRPr>
                <a:solidFill>
                  <a:schemeClr val="tx1"/>
                </a:solidFill>
                <a:latin typeface="Arial Rounded MT Bold" charset="0"/>
                <a:ea typeface="ＭＳ Ｐゴシック" charset="0"/>
              </a:defRPr>
            </a:lvl2pPr>
            <a:lvl3pPr marL="1143000" indent="-228600">
              <a:defRPr>
                <a:solidFill>
                  <a:schemeClr val="tx1"/>
                </a:solidFill>
                <a:latin typeface="Arial Rounded MT Bold" charset="0"/>
                <a:ea typeface="ＭＳ Ｐゴシック" charset="0"/>
              </a:defRPr>
            </a:lvl3pPr>
            <a:lvl4pPr marL="1600200" indent="-228600">
              <a:defRPr>
                <a:solidFill>
                  <a:schemeClr val="tx1"/>
                </a:solidFill>
                <a:latin typeface="Arial Rounded MT Bold" charset="0"/>
                <a:ea typeface="ＭＳ Ｐゴシック" charset="0"/>
              </a:defRPr>
            </a:lvl4pPr>
            <a:lvl5pPr marL="2057400" indent="-228600">
              <a:defRPr>
                <a:solidFill>
                  <a:schemeClr val="tx1"/>
                </a:solidFill>
                <a:latin typeface="Arial Rounded MT Bold" charset="0"/>
                <a:ea typeface="ＭＳ Ｐゴシック" charset="0"/>
              </a:defRPr>
            </a:lvl5pPr>
            <a:lvl6pPr marL="2514600" indent="-228600" fontAlgn="base">
              <a:spcBef>
                <a:spcPct val="0"/>
              </a:spcBef>
              <a:spcAft>
                <a:spcPct val="0"/>
              </a:spcAft>
              <a:defRPr>
                <a:solidFill>
                  <a:schemeClr val="tx1"/>
                </a:solidFill>
                <a:latin typeface="Arial Rounded MT Bold" charset="0"/>
                <a:ea typeface="ＭＳ Ｐゴシック" charset="0"/>
              </a:defRPr>
            </a:lvl6pPr>
            <a:lvl7pPr marL="2971800" indent="-228600" fontAlgn="base">
              <a:spcBef>
                <a:spcPct val="0"/>
              </a:spcBef>
              <a:spcAft>
                <a:spcPct val="0"/>
              </a:spcAft>
              <a:defRPr>
                <a:solidFill>
                  <a:schemeClr val="tx1"/>
                </a:solidFill>
                <a:latin typeface="Arial Rounded MT Bold" charset="0"/>
                <a:ea typeface="ＭＳ Ｐゴシック" charset="0"/>
              </a:defRPr>
            </a:lvl7pPr>
            <a:lvl8pPr marL="3429000" indent="-228600" fontAlgn="base">
              <a:spcBef>
                <a:spcPct val="0"/>
              </a:spcBef>
              <a:spcAft>
                <a:spcPct val="0"/>
              </a:spcAft>
              <a:defRPr>
                <a:solidFill>
                  <a:schemeClr val="tx1"/>
                </a:solidFill>
                <a:latin typeface="Arial Rounded MT Bold" charset="0"/>
                <a:ea typeface="ＭＳ Ｐゴシック" charset="0"/>
              </a:defRPr>
            </a:lvl8pPr>
            <a:lvl9pPr marL="3886200" indent="-228600" fontAlgn="base">
              <a:spcBef>
                <a:spcPct val="0"/>
              </a:spcBef>
              <a:spcAft>
                <a:spcPct val="0"/>
              </a:spcAft>
              <a:defRPr>
                <a:solidFill>
                  <a:schemeClr val="tx1"/>
                </a:solidFill>
                <a:latin typeface="Arial Rounded MT Bold" charset="0"/>
                <a:ea typeface="ＭＳ Ｐゴシック" charset="0"/>
              </a:defRPr>
            </a:lvl9pPr>
          </a:lstStyle>
          <a:p>
            <a:pPr defTabSz="548640" fontAlgn="base">
              <a:spcBef>
                <a:spcPct val="0"/>
              </a:spcBef>
              <a:spcAft>
                <a:spcPct val="0"/>
              </a:spcAft>
              <a:defRPr/>
            </a:pPr>
            <a:r>
              <a:rPr lang="en-US" sz="1440" dirty="0">
                <a:solidFill>
                  <a:srgbClr val="000000"/>
                </a:solidFill>
                <a:latin typeface="Klinic Slab Book" charset="0"/>
                <a:cs typeface="Klinic Slab Book" charset="0"/>
              </a:rPr>
              <a:t>www.prokoulu.fi</a:t>
            </a:r>
          </a:p>
        </p:txBody>
      </p:sp>
      <p:sp>
        <p:nvSpPr>
          <p:cNvPr id="6" name="TextBox 2"/>
          <p:cNvSpPr txBox="1">
            <a:spLocks noChangeArrowheads="1"/>
          </p:cNvSpPr>
          <p:nvPr userDrawn="1"/>
        </p:nvSpPr>
        <p:spPr bwMode="auto">
          <a:xfrm>
            <a:off x="3568701" y="6219826"/>
            <a:ext cx="1694695"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Rounded MT Bold" charset="0"/>
                <a:ea typeface="ＭＳ Ｐゴシック" charset="0"/>
                <a:cs typeface="ＭＳ Ｐゴシック" charset="0"/>
              </a:defRPr>
            </a:lvl1pPr>
            <a:lvl2pPr marL="742950" indent="-285750">
              <a:defRPr>
                <a:solidFill>
                  <a:schemeClr val="tx1"/>
                </a:solidFill>
                <a:latin typeface="Arial Rounded MT Bold" charset="0"/>
                <a:ea typeface="ＭＳ Ｐゴシック" charset="0"/>
              </a:defRPr>
            </a:lvl2pPr>
            <a:lvl3pPr marL="1143000" indent="-228600">
              <a:defRPr>
                <a:solidFill>
                  <a:schemeClr val="tx1"/>
                </a:solidFill>
                <a:latin typeface="Arial Rounded MT Bold" charset="0"/>
                <a:ea typeface="ＭＳ Ｐゴシック" charset="0"/>
              </a:defRPr>
            </a:lvl3pPr>
            <a:lvl4pPr marL="1600200" indent="-228600">
              <a:defRPr>
                <a:solidFill>
                  <a:schemeClr val="tx1"/>
                </a:solidFill>
                <a:latin typeface="Arial Rounded MT Bold" charset="0"/>
                <a:ea typeface="ＭＳ Ｐゴシック" charset="0"/>
              </a:defRPr>
            </a:lvl4pPr>
            <a:lvl5pPr marL="2057400" indent="-228600">
              <a:defRPr>
                <a:solidFill>
                  <a:schemeClr val="tx1"/>
                </a:solidFill>
                <a:latin typeface="Arial Rounded MT Bold" charset="0"/>
                <a:ea typeface="ＭＳ Ｐゴシック" charset="0"/>
              </a:defRPr>
            </a:lvl5pPr>
            <a:lvl6pPr marL="2514600" indent="-228600" fontAlgn="base">
              <a:spcBef>
                <a:spcPct val="0"/>
              </a:spcBef>
              <a:spcAft>
                <a:spcPct val="0"/>
              </a:spcAft>
              <a:defRPr>
                <a:solidFill>
                  <a:schemeClr val="tx1"/>
                </a:solidFill>
                <a:latin typeface="Arial Rounded MT Bold" charset="0"/>
                <a:ea typeface="ＭＳ Ｐゴシック" charset="0"/>
              </a:defRPr>
            </a:lvl6pPr>
            <a:lvl7pPr marL="2971800" indent="-228600" fontAlgn="base">
              <a:spcBef>
                <a:spcPct val="0"/>
              </a:spcBef>
              <a:spcAft>
                <a:spcPct val="0"/>
              </a:spcAft>
              <a:defRPr>
                <a:solidFill>
                  <a:schemeClr val="tx1"/>
                </a:solidFill>
                <a:latin typeface="Arial Rounded MT Bold" charset="0"/>
                <a:ea typeface="ＭＳ Ｐゴシック" charset="0"/>
              </a:defRPr>
            </a:lvl7pPr>
            <a:lvl8pPr marL="3429000" indent="-228600" fontAlgn="base">
              <a:spcBef>
                <a:spcPct val="0"/>
              </a:spcBef>
              <a:spcAft>
                <a:spcPct val="0"/>
              </a:spcAft>
              <a:defRPr>
                <a:solidFill>
                  <a:schemeClr val="tx1"/>
                </a:solidFill>
                <a:latin typeface="Arial Rounded MT Bold" charset="0"/>
                <a:ea typeface="ＭＳ Ｐゴシック" charset="0"/>
              </a:defRPr>
            </a:lvl8pPr>
            <a:lvl9pPr marL="3886200" indent="-228600" fontAlgn="base">
              <a:spcBef>
                <a:spcPct val="0"/>
              </a:spcBef>
              <a:spcAft>
                <a:spcPct val="0"/>
              </a:spcAft>
              <a:defRPr>
                <a:solidFill>
                  <a:schemeClr val="tx1"/>
                </a:solidFill>
                <a:latin typeface="Arial Rounded MT Bold" charset="0"/>
                <a:ea typeface="ＭＳ Ｐゴシック" charset="0"/>
              </a:defRPr>
            </a:lvl9pPr>
          </a:lstStyle>
          <a:p>
            <a:pPr defTabSz="548640" fontAlgn="base">
              <a:spcBef>
                <a:spcPct val="0"/>
              </a:spcBef>
              <a:spcAft>
                <a:spcPct val="0"/>
              </a:spcAft>
              <a:defRPr/>
            </a:pPr>
            <a:r>
              <a:rPr lang="en-US" sz="1440" dirty="0">
                <a:solidFill>
                  <a:srgbClr val="000000"/>
                </a:solidFill>
                <a:latin typeface="Klinic Slab Book" charset="0"/>
                <a:cs typeface="Klinic Slab Book" charset="0"/>
              </a:rPr>
              <a:t>Hannu Savolainen</a:t>
            </a:r>
          </a:p>
        </p:txBody>
      </p:sp>
      <p:pic>
        <p:nvPicPr>
          <p:cNvPr id="9" name="Picture 3" descr="PROKOULU-RGB-v2-PPT.pd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933" y="6040756"/>
            <a:ext cx="2298700" cy="55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10"/>
          <p:cNvSpPr>
            <a:spLocks noGrp="1"/>
          </p:cNvSpPr>
          <p:nvPr>
            <p:ph sz="quarter" idx="13"/>
          </p:nvPr>
        </p:nvSpPr>
        <p:spPr>
          <a:xfrm>
            <a:off x="642272" y="668657"/>
            <a:ext cx="10874625" cy="1393999"/>
          </a:xfrm>
          <a:prstGeom prst="rect">
            <a:avLst/>
          </a:prstGeom>
        </p:spPr>
        <p:txBody>
          <a:bodyPr vert="horz" anchor="t"/>
          <a:lstStyle>
            <a:lvl1pPr marL="0" indent="0" algn="l">
              <a:buNone/>
              <a:defRPr sz="3360" b="0" i="0">
                <a:solidFill>
                  <a:srgbClr val="000000"/>
                </a:solidFill>
                <a:latin typeface="HelveticaRounded LT Std Bd"/>
                <a:cs typeface="HelveticaRounded LT Std Bd"/>
              </a:defRPr>
            </a:lvl1pPr>
            <a:lvl2pPr marL="548640" indent="0" algn="ctr">
              <a:buNone/>
              <a:defRPr b="0" i="0">
                <a:latin typeface="HelveticaRounded LT Std Bd"/>
                <a:cs typeface="HelveticaRounded LT Std Bd"/>
              </a:defRPr>
            </a:lvl2pPr>
            <a:lvl3pPr marL="1097280" indent="0" algn="ctr">
              <a:buNone/>
              <a:defRPr b="0" i="0">
                <a:latin typeface="HelveticaRounded LT Std Bd"/>
                <a:cs typeface="HelveticaRounded LT Std Bd"/>
              </a:defRPr>
            </a:lvl3pPr>
            <a:lvl4pPr marL="1645920" indent="0" algn="ctr">
              <a:buNone/>
              <a:defRPr b="0" i="0">
                <a:latin typeface="HelveticaRounded LT Std Bd"/>
                <a:cs typeface="HelveticaRounded LT Std Bd"/>
              </a:defRPr>
            </a:lvl4pPr>
            <a:lvl5pPr marL="2194560" indent="0" algn="ctr">
              <a:buNone/>
              <a:defRPr b="0" i="0">
                <a:latin typeface="HelveticaRounded LT Std Bd"/>
                <a:cs typeface="HelveticaRounded LT Std Bd"/>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p:txBody>
      </p:sp>
      <p:sp>
        <p:nvSpPr>
          <p:cNvPr id="10" name="Content Placeholder 9"/>
          <p:cNvSpPr>
            <a:spLocks noGrp="1"/>
          </p:cNvSpPr>
          <p:nvPr>
            <p:ph sz="quarter" idx="15"/>
          </p:nvPr>
        </p:nvSpPr>
        <p:spPr>
          <a:xfrm>
            <a:off x="642260" y="2310898"/>
            <a:ext cx="6232845" cy="3232652"/>
          </a:xfrm>
          <a:prstGeom prst="rect">
            <a:avLst/>
          </a:prstGeom>
        </p:spPr>
        <p:txBody>
          <a:bodyPr vert="horz"/>
          <a:lstStyle>
            <a:lvl1pPr>
              <a:defRPr sz="2880">
                <a:solidFill>
                  <a:srgbClr val="666666"/>
                </a:solidFill>
                <a:latin typeface="Minion Pro"/>
                <a:cs typeface="Minion Pro"/>
              </a:defRPr>
            </a:lvl1pPr>
            <a:lvl2pPr>
              <a:defRPr sz="2640">
                <a:solidFill>
                  <a:srgbClr val="666666"/>
                </a:solidFill>
                <a:latin typeface="Minion Pro"/>
                <a:cs typeface="Minion Pro"/>
              </a:defRPr>
            </a:lvl2pPr>
            <a:lvl3pPr>
              <a:defRPr sz="2640">
                <a:solidFill>
                  <a:srgbClr val="666666"/>
                </a:solidFill>
                <a:latin typeface="Minion Pro"/>
                <a:cs typeface="Minion Pro"/>
              </a:defRPr>
            </a:lvl3pPr>
            <a:lvl4pPr>
              <a:defRPr sz="2640">
                <a:solidFill>
                  <a:srgbClr val="666666"/>
                </a:solidFill>
                <a:latin typeface="Minion Pro"/>
                <a:cs typeface="Minion Pro"/>
              </a:defRPr>
            </a:lvl4pPr>
            <a:lvl5pPr>
              <a:defRPr sz="2640">
                <a:solidFill>
                  <a:srgbClr val="666666"/>
                </a:solidFill>
                <a:latin typeface="Minion Pro"/>
                <a:cs typeface="Minion Pro"/>
              </a:defRPr>
            </a:lvl5pPr>
          </a:lstStyle>
          <a:p>
            <a:pPr lvl="0"/>
            <a:r>
              <a:rPr lang="es-ES_tradnl" dirty="0" err="1"/>
              <a:t>Click</a:t>
            </a:r>
            <a:r>
              <a:rPr lang="es-ES_tradnl" dirty="0"/>
              <a:t> </a:t>
            </a:r>
            <a:r>
              <a:rPr lang="es-ES_tradnl" dirty="0" err="1"/>
              <a:t>to</a:t>
            </a:r>
            <a:r>
              <a:rPr lang="es-ES_tradnl" dirty="0"/>
              <a:t>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
        <p:nvSpPr>
          <p:cNvPr id="8" name="Picture Placeholder 7"/>
          <p:cNvSpPr>
            <a:spLocks noGrp="1"/>
          </p:cNvSpPr>
          <p:nvPr>
            <p:ph type="pic" sz="quarter" idx="16"/>
          </p:nvPr>
        </p:nvSpPr>
        <p:spPr>
          <a:xfrm>
            <a:off x="7123253" y="2310897"/>
            <a:ext cx="4393644" cy="3232652"/>
          </a:xfrm>
          <a:prstGeom prst="rect">
            <a:avLst/>
          </a:prstGeom>
        </p:spPr>
        <p:txBody>
          <a:bodyPr vert="horz"/>
          <a:lstStyle/>
          <a:p>
            <a:pPr lvl="0"/>
            <a:endParaRPr lang="en-US" noProof="0" dirty="0"/>
          </a:p>
        </p:txBody>
      </p:sp>
      <p:sp>
        <p:nvSpPr>
          <p:cNvPr id="11" name="Marcador de número de diapositiva 5"/>
          <p:cNvSpPr>
            <a:spLocks noGrp="1"/>
          </p:cNvSpPr>
          <p:nvPr>
            <p:ph type="sldNum" sz="quarter" idx="17"/>
          </p:nvPr>
        </p:nvSpPr>
        <p:spPr>
          <a:xfrm>
            <a:off x="2391834" y="6219826"/>
            <a:ext cx="1134533" cy="33147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40" smtClean="0">
                <a:solidFill>
                  <a:srgbClr val="000000"/>
                </a:solidFill>
                <a:latin typeface="Klinic Slab Book" charset="0"/>
              </a:defRPr>
            </a:lvl1pPr>
          </a:lstStyle>
          <a:p>
            <a:pPr defTabSz="548640" fontAlgn="base">
              <a:spcBef>
                <a:spcPct val="0"/>
              </a:spcBef>
              <a:spcAft>
                <a:spcPct val="0"/>
              </a:spcAft>
              <a:defRPr/>
            </a:pPr>
            <a:fld id="{8FF58D56-09F8-4FC2-99CF-8720550411E4}" type="slidenum">
              <a:rPr lang="en-US" altLang="fi-FI">
                <a:ea typeface="MS PGothic" panose="020B0600070205080204" pitchFamily="34" charset="-128"/>
              </a:rPr>
              <a:pPr defTabSz="548640" fontAlgn="base">
                <a:spcBef>
                  <a:spcPct val="0"/>
                </a:spcBef>
                <a:spcAft>
                  <a:spcPct val="0"/>
                </a:spcAft>
                <a:defRPr/>
              </a:pPr>
              <a:t>‹#›</a:t>
            </a:fld>
            <a:r>
              <a:rPr lang="en-US" altLang="fi-FI" dirty="0">
                <a:ea typeface="MS PGothic" panose="020B0600070205080204" pitchFamily="34" charset="-128"/>
              </a:rPr>
              <a:t>. Sivu </a:t>
            </a:r>
          </a:p>
        </p:txBody>
      </p:sp>
    </p:spTree>
    <p:extLst>
      <p:ext uri="{BB962C8B-B14F-4D97-AF65-F5344CB8AC3E}">
        <p14:creationId xmlns:p14="http://schemas.microsoft.com/office/powerpoint/2010/main" val="16437701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extBox 1"/>
          <p:cNvSpPr txBox="1">
            <a:spLocks noChangeArrowheads="1"/>
          </p:cNvSpPr>
          <p:nvPr userDrawn="1"/>
        </p:nvSpPr>
        <p:spPr bwMode="auto">
          <a:xfrm>
            <a:off x="5359400" y="6219826"/>
            <a:ext cx="1477712"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Rounded MT Bold" charset="0"/>
                <a:ea typeface="ＭＳ Ｐゴシック" charset="0"/>
                <a:cs typeface="ＭＳ Ｐゴシック" charset="0"/>
              </a:defRPr>
            </a:lvl1pPr>
            <a:lvl2pPr marL="742950" indent="-285750">
              <a:defRPr>
                <a:solidFill>
                  <a:schemeClr val="tx1"/>
                </a:solidFill>
                <a:latin typeface="Arial Rounded MT Bold" charset="0"/>
                <a:ea typeface="ＭＳ Ｐゴシック" charset="0"/>
              </a:defRPr>
            </a:lvl2pPr>
            <a:lvl3pPr marL="1143000" indent="-228600">
              <a:defRPr>
                <a:solidFill>
                  <a:schemeClr val="tx1"/>
                </a:solidFill>
                <a:latin typeface="Arial Rounded MT Bold" charset="0"/>
                <a:ea typeface="ＭＳ Ｐゴシック" charset="0"/>
              </a:defRPr>
            </a:lvl3pPr>
            <a:lvl4pPr marL="1600200" indent="-228600">
              <a:defRPr>
                <a:solidFill>
                  <a:schemeClr val="tx1"/>
                </a:solidFill>
                <a:latin typeface="Arial Rounded MT Bold" charset="0"/>
                <a:ea typeface="ＭＳ Ｐゴシック" charset="0"/>
              </a:defRPr>
            </a:lvl4pPr>
            <a:lvl5pPr marL="2057400" indent="-228600">
              <a:defRPr>
                <a:solidFill>
                  <a:schemeClr val="tx1"/>
                </a:solidFill>
                <a:latin typeface="Arial Rounded MT Bold" charset="0"/>
                <a:ea typeface="ＭＳ Ｐゴシック" charset="0"/>
              </a:defRPr>
            </a:lvl5pPr>
            <a:lvl6pPr marL="2514600" indent="-228600" fontAlgn="base">
              <a:spcBef>
                <a:spcPct val="0"/>
              </a:spcBef>
              <a:spcAft>
                <a:spcPct val="0"/>
              </a:spcAft>
              <a:defRPr>
                <a:solidFill>
                  <a:schemeClr val="tx1"/>
                </a:solidFill>
                <a:latin typeface="Arial Rounded MT Bold" charset="0"/>
                <a:ea typeface="ＭＳ Ｐゴシック" charset="0"/>
              </a:defRPr>
            </a:lvl6pPr>
            <a:lvl7pPr marL="2971800" indent="-228600" fontAlgn="base">
              <a:spcBef>
                <a:spcPct val="0"/>
              </a:spcBef>
              <a:spcAft>
                <a:spcPct val="0"/>
              </a:spcAft>
              <a:defRPr>
                <a:solidFill>
                  <a:schemeClr val="tx1"/>
                </a:solidFill>
                <a:latin typeface="Arial Rounded MT Bold" charset="0"/>
                <a:ea typeface="ＭＳ Ｐゴシック" charset="0"/>
              </a:defRPr>
            </a:lvl7pPr>
            <a:lvl8pPr marL="3429000" indent="-228600" fontAlgn="base">
              <a:spcBef>
                <a:spcPct val="0"/>
              </a:spcBef>
              <a:spcAft>
                <a:spcPct val="0"/>
              </a:spcAft>
              <a:defRPr>
                <a:solidFill>
                  <a:schemeClr val="tx1"/>
                </a:solidFill>
                <a:latin typeface="Arial Rounded MT Bold" charset="0"/>
                <a:ea typeface="ＭＳ Ｐゴシック" charset="0"/>
              </a:defRPr>
            </a:lvl8pPr>
            <a:lvl9pPr marL="3886200" indent="-228600" fontAlgn="base">
              <a:spcBef>
                <a:spcPct val="0"/>
              </a:spcBef>
              <a:spcAft>
                <a:spcPct val="0"/>
              </a:spcAft>
              <a:defRPr>
                <a:solidFill>
                  <a:schemeClr val="tx1"/>
                </a:solidFill>
                <a:latin typeface="Arial Rounded MT Bold" charset="0"/>
                <a:ea typeface="ＭＳ Ｐゴシック" charset="0"/>
              </a:defRPr>
            </a:lvl9pPr>
          </a:lstStyle>
          <a:p>
            <a:pPr defTabSz="548640" fontAlgn="base">
              <a:spcBef>
                <a:spcPct val="0"/>
              </a:spcBef>
              <a:spcAft>
                <a:spcPct val="0"/>
              </a:spcAft>
              <a:defRPr/>
            </a:pPr>
            <a:r>
              <a:rPr lang="en-US" sz="1440" dirty="0">
                <a:solidFill>
                  <a:srgbClr val="000000"/>
                </a:solidFill>
                <a:latin typeface="Klinic Slab Book" charset="0"/>
                <a:cs typeface="Klinic Slab Book" charset="0"/>
              </a:rPr>
              <a:t>www.prokoulu.fi</a:t>
            </a:r>
          </a:p>
        </p:txBody>
      </p:sp>
      <p:sp>
        <p:nvSpPr>
          <p:cNvPr id="4" name="TextBox 2"/>
          <p:cNvSpPr txBox="1">
            <a:spLocks noChangeArrowheads="1"/>
          </p:cNvSpPr>
          <p:nvPr userDrawn="1"/>
        </p:nvSpPr>
        <p:spPr bwMode="auto">
          <a:xfrm>
            <a:off x="3568701" y="6219826"/>
            <a:ext cx="1694695"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Rounded MT Bold" charset="0"/>
                <a:ea typeface="ＭＳ Ｐゴシック" charset="0"/>
                <a:cs typeface="ＭＳ Ｐゴシック" charset="0"/>
              </a:defRPr>
            </a:lvl1pPr>
            <a:lvl2pPr marL="742950" indent="-285750">
              <a:defRPr>
                <a:solidFill>
                  <a:schemeClr val="tx1"/>
                </a:solidFill>
                <a:latin typeface="Arial Rounded MT Bold" charset="0"/>
                <a:ea typeface="ＭＳ Ｐゴシック" charset="0"/>
              </a:defRPr>
            </a:lvl2pPr>
            <a:lvl3pPr marL="1143000" indent="-228600">
              <a:defRPr>
                <a:solidFill>
                  <a:schemeClr val="tx1"/>
                </a:solidFill>
                <a:latin typeface="Arial Rounded MT Bold" charset="0"/>
                <a:ea typeface="ＭＳ Ｐゴシック" charset="0"/>
              </a:defRPr>
            </a:lvl3pPr>
            <a:lvl4pPr marL="1600200" indent="-228600">
              <a:defRPr>
                <a:solidFill>
                  <a:schemeClr val="tx1"/>
                </a:solidFill>
                <a:latin typeface="Arial Rounded MT Bold" charset="0"/>
                <a:ea typeface="ＭＳ Ｐゴシック" charset="0"/>
              </a:defRPr>
            </a:lvl4pPr>
            <a:lvl5pPr marL="2057400" indent="-228600">
              <a:defRPr>
                <a:solidFill>
                  <a:schemeClr val="tx1"/>
                </a:solidFill>
                <a:latin typeface="Arial Rounded MT Bold" charset="0"/>
                <a:ea typeface="ＭＳ Ｐゴシック" charset="0"/>
              </a:defRPr>
            </a:lvl5pPr>
            <a:lvl6pPr marL="2514600" indent="-228600" fontAlgn="base">
              <a:spcBef>
                <a:spcPct val="0"/>
              </a:spcBef>
              <a:spcAft>
                <a:spcPct val="0"/>
              </a:spcAft>
              <a:defRPr>
                <a:solidFill>
                  <a:schemeClr val="tx1"/>
                </a:solidFill>
                <a:latin typeface="Arial Rounded MT Bold" charset="0"/>
                <a:ea typeface="ＭＳ Ｐゴシック" charset="0"/>
              </a:defRPr>
            </a:lvl6pPr>
            <a:lvl7pPr marL="2971800" indent="-228600" fontAlgn="base">
              <a:spcBef>
                <a:spcPct val="0"/>
              </a:spcBef>
              <a:spcAft>
                <a:spcPct val="0"/>
              </a:spcAft>
              <a:defRPr>
                <a:solidFill>
                  <a:schemeClr val="tx1"/>
                </a:solidFill>
                <a:latin typeface="Arial Rounded MT Bold" charset="0"/>
                <a:ea typeface="ＭＳ Ｐゴシック" charset="0"/>
              </a:defRPr>
            </a:lvl7pPr>
            <a:lvl8pPr marL="3429000" indent="-228600" fontAlgn="base">
              <a:spcBef>
                <a:spcPct val="0"/>
              </a:spcBef>
              <a:spcAft>
                <a:spcPct val="0"/>
              </a:spcAft>
              <a:defRPr>
                <a:solidFill>
                  <a:schemeClr val="tx1"/>
                </a:solidFill>
                <a:latin typeface="Arial Rounded MT Bold" charset="0"/>
                <a:ea typeface="ＭＳ Ｐゴシック" charset="0"/>
              </a:defRPr>
            </a:lvl8pPr>
            <a:lvl9pPr marL="3886200" indent="-228600" fontAlgn="base">
              <a:spcBef>
                <a:spcPct val="0"/>
              </a:spcBef>
              <a:spcAft>
                <a:spcPct val="0"/>
              </a:spcAft>
              <a:defRPr>
                <a:solidFill>
                  <a:schemeClr val="tx1"/>
                </a:solidFill>
                <a:latin typeface="Arial Rounded MT Bold" charset="0"/>
                <a:ea typeface="ＭＳ Ｐゴシック" charset="0"/>
              </a:defRPr>
            </a:lvl9pPr>
          </a:lstStyle>
          <a:p>
            <a:pPr defTabSz="548640" fontAlgn="base">
              <a:spcBef>
                <a:spcPct val="0"/>
              </a:spcBef>
              <a:spcAft>
                <a:spcPct val="0"/>
              </a:spcAft>
              <a:defRPr/>
            </a:pPr>
            <a:r>
              <a:rPr lang="en-US" sz="1440" dirty="0">
                <a:solidFill>
                  <a:srgbClr val="000000"/>
                </a:solidFill>
                <a:latin typeface="Klinic Slab Book" charset="0"/>
                <a:cs typeface="Klinic Slab Book" charset="0"/>
              </a:rPr>
              <a:t>Hannu Savolainen</a:t>
            </a:r>
          </a:p>
        </p:txBody>
      </p:sp>
      <p:pic>
        <p:nvPicPr>
          <p:cNvPr id="5" name="Picture 3" descr="PROKOULU-RGB-v2-PPT.pd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933" y="6040756"/>
            <a:ext cx="2298700" cy="55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6"/>
          <p:cNvSpPr>
            <a:spLocks noGrp="1"/>
          </p:cNvSpPr>
          <p:nvPr>
            <p:ph type="pic" sz="quarter" idx="16"/>
          </p:nvPr>
        </p:nvSpPr>
        <p:spPr>
          <a:xfrm>
            <a:off x="2262718" y="668656"/>
            <a:ext cx="7666567" cy="4874894"/>
          </a:xfrm>
          <a:prstGeom prst="rect">
            <a:avLst/>
          </a:prstGeom>
        </p:spPr>
        <p:txBody>
          <a:bodyPr vert="horz"/>
          <a:lstStyle/>
          <a:p>
            <a:pPr lvl="0"/>
            <a:endParaRPr lang="en-US" noProof="0" dirty="0"/>
          </a:p>
        </p:txBody>
      </p:sp>
      <p:sp>
        <p:nvSpPr>
          <p:cNvPr id="6" name="Marcador de número de diapositiva 5"/>
          <p:cNvSpPr>
            <a:spLocks noGrp="1"/>
          </p:cNvSpPr>
          <p:nvPr>
            <p:ph type="sldNum" sz="quarter" idx="17"/>
          </p:nvPr>
        </p:nvSpPr>
        <p:spPr>
          <a:xfrm>
            <a:off x="2391834" y="6219826"/>
            <a:ext cx="1134533" cy="33147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40" smtClean="0">
                <a:solidFill>
                  <a:srgbClr val="000000"/>
                </a:solidFill>
                <a:latin typeface="Klinic Slab Book" charset="0"/>
              </a:defRPr>
            </a:lvl1pPr>
          </a:lstStyle>
          <a:p>
            <a:pPr defTabSz="548640" fontAlgn="base">
              <a:spcBef>
                <a:spcPct val="0"/>
              </a:spcBef>
              <a:spcAft>
                <a:spcPct val="0"/>
              </a:spcAft>
              <a:defRPr/>
            </a:pPr>
            <a:fld id="{21785ECF-5F28-4C2B-BADA-41AA954E2F82}" type="slidenum">
              <a:rPr lang="en-US" altLang="fi-FI">
                <a:ea typeface="MS PGothic" panose="020B0600070205080204" pitchFamily="34" charset="-128"/>
              </a:rPr>
              <a:pPr defTabSz="548640" fontAlgn="base">
                <a:spcBef>
                  <a:spcPct val="0"/>
                </a:spcBef>
                <a:spcAft>
                  <a:spcPct val="0"/>
                </a:spcAft>
                <a:defRPr/>
              </a:pPr>
              <a:t>‹#›</a:t>
            </a:fld>
            <a:r>
              <a:rPr lang="en-US" altLang="fi-FI" dirty="0">
                <a:ea typeface="MS PGothic" panose="020B0600070205080204" pitchFamily="34" charset="-128"/>
              </a:rPr>
              <a:t>. Sivu </a:t>
            </a:r>
          </a:p>
        </p:txBody>
      </p:sp>
    </p:spTree>
    <p:extLst>
      <p:ext uri="{BB962C8B-B14F-4D97-AF65-F5344CB8AC3E}">
        <p14:creationId xmlns:p14="http://schemas.microsoft.com/office/powerpoint/2010/main" val="42747708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extBox 1"/>
          <p:cNvSpPr txBox="1">
            <a:spLocks noChangeArrowheads="1"/>
          </p:cNvSpPr>
          <p:nvPr userDrawn="1"/>
        </p:nvSpPr>
        <p:spPr bwMode="auto">
          <a:xfrm>
            <a:off x="5359400" y="6219826"/>
            <a:ext cx="1477712"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Rounded MT Bold" charset="0"/>
                <a:ea typeface="ＭＳ Ｐゴシック" charset="0"/>
                <a:cs typeface="ＭＳ Ｐゴシック" charset="0"/>
              </a:defRPr>
            </a:lvl1pPr>
            <a:lvl2pPr marL="742950" indent="-285750">
              <a:defRPr>
                <a:solidFill>
                  <a:schemeClr val="tx1"/>
                </a:solidFill>
                <a:latin typeface="Arial Rounded MT Bold" charset="0"/>
                <a:ea typeface="ＭＳ Ｐゴシック" charset="0"/>
              </a:defRPr>
            </a:lvl2pPr>
            <a:lvl3pPr marL="1143000" indent="-228600">
              <a:defRPr>
                <a:solidFill>
                  <a:schemeClr val="tx1"/>
                </a:solidFill>
                <a:latin typeface="Arial Rounded MT Bold" charset="0"/>
                <a:ea typeface="ＭＳ Ｐゴシック" charset="0"/>
              </a:defRPr>
            </a:lvl3pPr>
            <a:lvl4pPr marL="1600200" indent="-228600">
              <a:defRPr>
                <a:solidFill>
                  <a:schemeClr val="tx1"/>
                </a:solidFill>
                <a:latin typeface="Arial Rounded MT Bold" charset="0"/>
                <a:ea typeface="ＭＳ Ｐゴシック" charset="0"/>
              </a:defRPr>
            </a:lvl4pPr>
            <a:lvl5pPr marL="2057400" indent="-228600">
              <a:defRPr>
                <a:solidFill>
                  <a:schemeClr val="tx1"/>
                </a:solidFill>
                <a:latin typeface="Arial Rounded MT Bold" charset="0"/>
                <a:ea typeface="ＭＳ Ｐゴシック" charset="0"/>
              </a:defRPr>
            </a:lvl5pPr>
            <a:lvl6pPr marL="2514600" indent="-228600" fontAlgn="base">
              <a:spcBef>
                <a:spcPct val="0"/>
              </a:spcBef>
              <a:spcAft>
                <a:spcPct val="0"/>
              </a:spcAft>
              <a:defRPr>
                <a:solidFill>
                  <a:schemeClr val="tx1"/>
                </a:solidFill>
                <a:latin typeface="Arial Rounded MT Bold" charset="0"/>
                <a:ea typeface="ＭＳ Ｐゴシック" charset="0"/>
              </a:defRPr>
            </a:lvl6pPr>
            <a:lvl7pPr marL="2971800" indent="-228600" fontAlgn="base">
              <a:spcBef>
                <a:spcPct val="0"/>
              </a:spcBef>
              <a:spcAft>
                <a:spcPct val="0"/>
              </a:spcAft>
              <a:defRPr>
                <a:solidFill>
                  <a:schemeClr val="tx1"/>
                </a:solidFill>
                <a:latin typeface="Arial Rounded MT Bold" charset="0"/>
                <a:ea typeface="ＭＳ Ｐゴシック" charset="0"/>
              </a:defRPr>
            </a:lvl7pPr>
            <a:lvl8pPr marL="3429000" indent="-228600" fontAlgn="base">
              <a:spcBef>
                <a:spcPct val="0"/>
              </a:spcBef>
              <a:spcAft>
                <a:spcPct val="0"/>
              </a:spcAft>
              <a:defRPr>
                <a:solidFill>
                  <a:schemeClr val="tx1"/>
                </a:solidFill>
                <a:latin typeface="Arial Rounded MT Bold" charset="0"/>
                <a:ea typeface="ＭＳ Ｐゴシック" charset="0"/>
              </a:defRPr>
            </a:lvl8pPr>
            <a:lvl9pPr marL="3886200" indent="-228600" fontAlgn="base">
              <a:spcBef>
                <a:spcPct val="0"/>
              </a:spcBef>
              <a:spcAft>
                <a:spcPct val="0"/>
              </a:spcAft>
              <a:defRPr>
                <a:solidFill>
                  <a:schemeClr val="tx1"/>
                </a:solidFill>
                <a:latin typeface="Arial Rounded MT Bold" charset="0"/>
                <a:ea typeface="ＭＳ Ｐゴシック" charset="0"/>
              </a:defRPr>
            </a:lvl9pPr>
          </a:lstStyle>
          <a:p>
            <a:pPr defTabSz="548640" fontAlgn="base">
              <a:spcBef>
                <a:spcPct val="0"/>
              </a:spcBef>
              <a:spcAft>
                <a:spcPct val="0"/>
              </a:spcAft>
              <a:defRPr/>
            </a:pPr>
            <a:r>
              <a:rPr lang="en-US" sz="1440" dirty="0">
                <a:solidFill>
                  <a:srgbClr val="000000"/>
                </a:solidFill>
                <a:latin typeface="Klinic Slab Book" charset="0"/>
                <a:cs typeface="Klinic Slab Book" charset="0"/>
              </a:rPr>
              <a:t>www.prokoulu.fi</a:t>
            </a:r>
          </a:p>
        </p:txBody>
      </p:sp>
      <p:sp>
        <p:nvSpPr>
          <p:cNvPr id="4" name="TextBox 2"/>
          <p:cNvSpPr txBox="1">
            <a:spLocks noChangeArrowheads="1"/>
          </p:cNvSpPr>
          <p:nvPr userDrawn="1"/>
        </p:nvSpPr>
        <p:spPr bwMode="auto">
          <a:xfrm>
            <a:off x="3568701" y="6219826"/>
            <a:ext cx="1694695"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Rounded MT Bold" charset="0"/>
                <a:ea typeface="ＭＳ Ｐゴシック" charset="0"/>
                <a:cs typeface="ＭＳ Ｐゴシック" charset="0"/>
              </a:defRPr>
            </a:lvl1pPr>
            <a:lvl2pPr marL="742950" indent="-285750">
              <a:defRPr>
                <a:solidFill>
                  <a:schemeClr val="tx1"/>
                </a:solidFill>
                <a:latin typeface="Arial Rounded MT Bold" charset="0"/>
                <a:ea typeface="ＭＳ Ｐゴシック" charset="0"/>
              </a:defRPr>
            </a:lvl2pPr>
            <a:lvl3pPr marL="1143000" indent="-228600">
              <a:defRPr>
                <a:solidFill>
                  <a:schemeClr val="tx1"/>
                </a:solidFill>
                <a:latin typeface="Arial Rounded MT Bold" charset="0"/>
                <a:ea typeface="ＭＳ Ｐゴシック" charset="0"/>
              </a:defRPr>
            </a:lvl3pPr>
            <a:lvl4pPr marL="1600200" indent="-228600">
              <a:defRPr>
                <a:solidFill>
                  <a:schemeClr val="tx1"/>
                </a:solidFill>
                <a:latin typeface="Arial Rounded MT Bold" charset="0"/>
                <a:ea typeface="ＭＳ Ｐゴシック" charset="0"/>
              </a:defRPr>
            </a:lvl4pPr>
            <a:lvl5pPr marL="2057400" indent="-228600">
              <a:defRPr>
                <a:solidFill>
                  <a:schemeClr val="tx1"/>
                </a:solidFill>
                <a:latin typeface="Arial Rounded MT Bold" charset="0"/>
                <a:ea typeface="ＭＳ Ｐゴシック" charset="0"/>
              </a:defRPr>
            </a:lvl5pPr>
            <a:lvl6pPr marL="2514600" indent="-228600" fontAlgn="base">
              <a:spcBef>
                <a:spcPct val="0"/>
              </a:spcBef>
              <a:spcAft>
                <a:spcPct val="0"/>
              </a:spcAft>
              <a:defRPr>
                <a:solidFill>
                  <a:schemeClr val="tx1"/>
                </a:solidFill>
                <a:latin typeface="Arial Rounded MT Bold" charset="0"/>
                <a:ea typeface="ＭＳ Ｐゴシック" charset="0"/>
              </a:defRPr>
            </a:lvl6pPr>
            <a:lvl7pPr marL="2971800" indent="-228600" fontAlgn="base">
              <a:spcBef>
                <a:spcPct val="0"/>
              </a:spcBef>
              <a:spcAft>
                <a:spcPct val="0"/>
              </a:spcAft>
              <a:defRPr>
                <a:solidFill>
                  <a:schemeClr val="tx1"/>
                </a:solidFill>
                <a:latin typeface="Arial Rounded MT Bold" charset="0"/>
                <a:ea typeface="ＭＳ Ｐゴシック" charset="0"/>
              </a:defRPr>
            </a:lvl7pPr>
            <a:lvl8pPr marL="3429000" indent="-228600" fontAlgn="base">
              <a:spcBef>
                <a:spcPct val="0"/>
              </a:spcBef>
              <a:spcAft>
                <a:spcPct val="0"/>
              </a:spcAft>
              <a:defRPr>
                <a:solidFill>
                  <a:schemeClr val="tx1"/>
                </a:solidFill>
                <a:latin typeface="Arial Rounded MT Bold" charset="0"/>
                <a:ea typeface="ＭＳ Ｐゴシック" charset="0"/>
              </a:defRPr>
            </a:lvl8pPr>
            <a:lvl9pPr marL="3886200" indent="-228600" fontAlgn="base">
              <a:spcBef>
                <a:spcPct val="0"/>
              </a:spcBef>
              <a:spcAft>
                <a:spcPct val="0"/>
              </a:spcAft>
              <a:defRPr>
                <a:solidFill>
                  <a:schemeClr val="tx1"/>
                </a:solidFill>
                <a:latin typeface="Arial Rounded MT Bold" charset="0"/>
                <a:ea typeface="ＭＳ Ｐゴシック" charset="0"/>
              </a:defRPr>
            </a:lvl9pPr>
          </a:lstStyle>
          <a:p>
            <a:pPr defTabSz="548640" fontAlgn="base">
              <a:spcBef>
                <a:spcPct val="0"/>
              </a:spcBef>
              <a:spcAft>
                <a:spcPct val="0"/>
              </a:spcAft>
              <a:defRPr/>
            </a:pPr>
            <a:r>
              <a:rPr lang="en-US" sz="1440" dirty="0">
                <a:solidFill>
                  <a:srgbClr val="000000"/>
                </a:solidFill>
                <a:latin typeface="Klinic Slab Book" charset="0"/>
                <a:cs typeface="Klinic Slab Book" charset="0"/>
              </a:rPr>
              <a:t>Hannu Savolainen</a:t>
            </a:r>
          </a:p>
        </p:txBody>
      </p:sp>
      <p:pic>
        <p:nvPicPr>
          <p:cNvPr id="5" name="Picture 3" descr="PROKOULU-RGB-v2-PPT.pd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933" y="6040756"/>
            <a:ext cx="2298700" cy="55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hart Placeholder 7"/>
          <p:cNvSpPr>
            <a:spLocks noGrp="1"/>
          </p:cNvSpPr>
          <p:nvPr>
            <p:ph type="chart" sz="quarter" idx="17"/>
          </p:nvPr>
        </p:nvSpPr>
        <p:spPr>
          <a:xfrm>
            <a:off x="2262718" y="668656"/>
            <a:ext cx="7666567" cy="4874894"/>
          </a:xfrm>
          <a:prstGeom prst="rect">
            <a:avLst/>
          </a:prstGeom>
        </p:spPr>
        <p:txBody>
          <a:bodyPr vert="horz"/>
          <a:lstStyle/>
          <a:p>
            <a:pPr lvl="0"/>
            <a:endParaRPr lang="en-US" noProof="0" dirty="0"/>
          </a:p>
        </p:txBody>
      </p:sp>
      <p:sp>
        <p:nvSpPr>
          <p:cNvPr id="6" name="Marcador de número de diapositiva 5"/>
          <p:cNvSpPr>
            <a:spLocks noGrp="1"/>
          </p:cNvSpPr>
          <p:nvPr>
            <p:ph type="sldNum" sz="quarter" idx="18"/>
          </p:nvPr>
        </p:nvSpPr>
        <p:spPr>
          <a:xfrm>
            <a:off x="2391834" y="6219826"/>
            <a:ext cx="1134533" cy="33147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40" smtClean="0">
                <a:solidFill>
                  <a:srgbClr val="000000"/>
                </a:solidFill>
                <a:latin typeface="Klinic Slab Book" charset="0"/>
              </a:defRPr>
            </a:lvl1pPr>
          </a:lstStyle>
          <a:p>
            <a:pPr defTabSz="548640" fontAlgn="base">
              <a:spcBef>
                <a:spcPct val="0"/>
              </a:spcBef>
              <a:spcAft>
                <a:spcPct val="0"/>
              </a:spcAft>
              <a:defRPr/>
            </a:pPr>
            <a:fld id="{BD569808-0148-4E5F-A349-A36CFD4667A5}" type="slidenum">
              <a:rPr lang="en-US" altLang="fi-FI">
                <a:ea typeface="MS PGothic" panose="020B0600070205080204" pitchFamily="34" charset="-128"/>
              </a:rPr>
              <a:pPr defTabSz="548640" fontAlgn="base">
                <a:spcBef>
                  <a:spcPct val="0"/>
                </a:spcBef>
                <a:spcAft>
                  <a:spcPct val="0"/>
                </a:spcAft>
                <a:defRPr/>
              </a:pPr>
              <a:t>‹#›</a:t>
            </a:fld>
            <a:r>
              <a:rPr lang="en-US" altLang="fi-FI" dirty="0">
                <a:ea typeface="MS PGothic" panose="020B0600070205080204" pitchFamily="34" charset="-128"/>
              </a:rPr>
              <a:t>. Sivu </a:t>
            </a:r>
          </a:p>
        </p:txBody>
      </p:sp>
    </p:spTree>
    <p:extLst>
      <p:ext uri="{BB962C8B-B14F-4D97-AF65-F5344CB8AC3E}">
        <p14:creationId xmlns:p14="http://schemas.microsoft.com/office/powerpoint/2010/main" val="1763311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ProKoulu_VeNa">
    <p:spTree>
      <p:nvGrpSpPr>
        <p:cNvPr id="1" name=""/>
        <p:cNvGrpSpPr/>
        <p:nvPr/>
      </p:nvGrpSpPr>
      <p:grpSpPr>
        <a:xfrm>
          <a:off x="0" y="0"/>
          <a:ext cx="0" cy="0"/>
          <a:chOff x="0" y="0"/>
          <a:chExt cx="0" cy="0"/>
        </a:xfrm>
      </p:grpSpPr>
      <p:sp>
        <p:nvSpPr>
          <p:cNvPr id="4" name="TextBox 1"/>
          <p:cNvSpPr txBox="1">
            <a:spLocks noChangeArrowheads="1"/>
          </p:cNvSpPr>
          <p:nvPr userDrawn="1"/>
        </p:nvSpPr>
        <p:spPr bwMode="auto">
          <a:xfrm>
            <a:off x="6642100" y="6219826"/>
            <a:ext cx="1477712"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Rounded MT Bold" charset="0"/>
                <a:ea typeface="ＭＳ Ｐゴシック" charset="0"/>
                <a:cs typeface="ＭＳ Ｐゴシック" charset="0"/>
              </a:defRPr>
            </a:lvl1pPr>
            <a:lvl2pPr marL="742950" indent="-285750" eaLnBrk="0" hangingPunct="0">
              <a:defRPr sz="2400">
                <a:solidFill>
                  <a:schemeClr val="tx1"/>
                </a:solidFill>
                <a:latin typeface="Arial Rounded MT Bold" charset="0"/>
                <a:ea typeface="ＭＳ Ｐゴシック" charset="0"/>
              </a:defRPr>
            </a:lvl2pPr>
            <a:lvl3pPr marL="1143000" indent="-228600" eaLnBrk="0" hangingPunct="0">
              <a:defRPr sz="2400">
                <a:solidFill>
                  <a:schemeClr val="tx1"/>
                </a:solidFill>
                <a:latin typeface="Arial Rounded MT Bold" charset="0"/>
                <a:ea typeface="ＭＳ Ｐゴシック" charset="0"/>
              </a:defRPr>
            </a:lvl3pPr>
            <a:lvl4pPr marL="1600200" indent="-228600" eaLnBrk="0" hangingPunct="0">
              <a:defRPr sz="2400">
                <a:solidFill>
                  <a:schemeClr val="tx1"/>
                </a:solidFill>
                <a:latin typeface="Arial Rounded MT Bold" charset="0"/>
                <a:ea typeface="ＭＳ Ｐゴシック" charset="0"/>
              </a:defRPr>
            </a:lvl4pPr>
            <a:lvl5pPr marL="2057400" indent="-228600" eaLnBrk="0" hangingPunct="0">
              <a:defRPr sz="2400">
                <a:solidFill>
                  <a:schemeClr val="tx1"/>
                </a:solidFill>
                <a:latin typeface="Arial Rounded MT Bold" charset="0"/>
                <a:ea typeface="ＭＳ Ｐゴシック" charset="0"/>
              </a:defRPr>
            </a:lvl5pPr>
            <a:lvl6pPr marL="2514600" indent="-228600" eaLnBrk="0" fontAlgn="base" hangingPunct="0">
              <a:spcBef>
                <a:spcPct val="0"/>
              </a:spcBef>
              <a:spcAft>
                <a:spcPct val="0"/>
              </a:spcAft>
              <a:defRPr sz="2400">
                <a:solidFill>
                  <a:schemeClr val="tx1"/>
                </a:solidFill>
                <a:latin typeface="Arial Rounded MT Bold" charset="0"/>
                <a:ea typeface="ＭＳ Ｐゴシック" charset="0"/>
              </a:defRPr>
            </a:lvl6pPr>
            <a:lvl7pPr marL="2971800" indent="-228600" eaLnBrk="0" fontAlgn="base" hangingPunct="0">
              <a:spcBef>
                <a:spcPct val="0"/>
              </a:spcBef>
              <a:spcAft>
                <a:spcPct val="0"/>
              </a:spcAft>
              <a:defRPr sz="2400">
                <a:solidFill>
                  <a:schemeClr val="tx1"/>
                </a:solidFill>
                <a:latin typeface="Arial Rounded MT Bold" charset="0"/>
                <a:ea typeface="ＭＳ Ｐゴシック" charset="0"/>
              </a:defRPr>
            </a:lvl7pPr>
            <a:lvl8pPr marL="3429000" indent="-228600" eaLnBrk="0" fontAlgn="base" hangingPunct="0">
              <a:spcBef>
                <a:spcPct val="0"/>
              </a:spcBef>
              <a:spcAft>
                <a:spcPct val="0"/>
              </a:spcAft>
              <a:defRPr sz="2400">
                <a:solidFill>
                  <a:schemeClr val="tx1"/>
                </a:solidFill>
                <a:latin typeface="Arial Rounded MT Bold" charset="0"/>
                <a:ea typeface="ＭＳ Ｐゴシック" charset="0"/>
              </a:defRPr>
            </a:lvl8pPr>
            <a:lvl9pPr marL="3886200" indent="-228600" eaLnBrk="0" fontAlgn="base" hangingPunct="0">
              <a:spcBef>
                <a:spcPct val="0"/>
              </a:spcBef>
              <a:spcAft>
                <a:spcPct val="0"/>
              </a:spcAft>
              <a:defRPr sz="2400">
                <a:solidFill>
                  <a:schemeClr val="tx1"/>
                </a:solidFill>
                <a:latin typeface="Arial Rounded MT Bold" charset="0"/>
                <a:ea typeface="ＭＳ Ｐゴシック" charset="0"/>
              </a:defRPr>
            </a:lvl9pPr>
          </a:lstStyle>
          <a:p>
            <a:pPr defTabSz="548640" eaLnBrk="1" fontAlgn="base" hangingPunct="1">
              <a:spcBef>
                <a:spcPct val="0"/>
              </a:spcBef>
              <a:spcAft>
                <a:spcPct val="0"/>
              </a:spcAft>
              <a:defRPr/>
            </a:pPr>
            <a:r>
              <a:rPr lang="en-US" sz="1440" dirty="0">
                <a:solidFill>
                  <a:srgbClr val="000000"/>
                </a:solidFill>
                <a:latin typeface="Klinic Slab Book" charset="0"/>
                <a:cs typeface="Klinic Slab Book" charset="0"/>
              </a:rPr>
              <a:t>www.prokoulu.fi</a:t>
            </a:r>
          </a:p>
        </p:txBody>
      </p:sp>
      <p:sp>
        <p:nvSpPr>
          <p:cNvPr id="5" name="TextBox 2"/>
          <p:cNvSpPr txBox="1">
            <a:spLocks noChangeArrowheads="1"/>
          </p:cNvSpPr>
          <p:nvPr userDrawn="1"/>
        </p:nvSpPr>
        <p:spPr bwMode="auto">
          <a:xfrm>
            <a:off x="2645834" y="6219826"/>
            <a:ext cx="1694695"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Rounded MT Bold" charset="0"/>
                <a:ea typeface="ＭＳ Ｐゴシック" charset="0"/>
                <a:cs typeface="ＭＳ Ｐゴシック" charset="0"/>
              </a:defRPr>
            </a:lvl1pPr>
            <a:lvl2pPr marL="742950" indent="-285750" eaLnBrk="0" hangingPunct="0">
              <a:defRPr sz="2400">
                <a:solidFill>
                  <a:schemeClr val="tx1"/>
                </a:solidFill>
                <a:latin typeface="Arial Rounded MT Bold" charset="0"/>
                <a:ea typeface="ＭＳ Ｐゴシック" charset="0"/>
              </a:defRPr>
            </a:lvl2pPr>
            <a:lvl3pPr marL="1143000" indent="-228600" eaLnBrk="0" hangingPunct="0">
              <a:defRPr sz="2400">
                <a:solidFill>
                  <a:schemeClr val="tx1"/>
                </a:solidFill>
                <a:latin typeface="Arial Rounded MT Bold" charset="0"/>
                <a:ea typeface="ＭＳ Ｐゴシック" charset="0"/>
              </a:defRPr>
            </a:lvl3pPr>
            <a:lvl4pPr marL="1600200" indent="-228600" eaLnBrk="0" hangingPunct="0">
              <a:defRPr sz="2400">
                <a:solidFill>
                  <a:schemeClr val="tx1"/>
                </a:solidFill>
                <a:latin typeface="Arial Rounded MT Bold" charset="0"/>
                <a:ea typeface="ＭＳ Ｐゴシック" charset="0"/>
              </a:defRPr>
            </a:lvl4pPr>
            <a:lvl5pPr marL="2057400" indent="-228600" eaLnBrk="0" hangingPunct="0">
              <a:defRPr sz="2400">
                <a:solidFill>
                  <a:schemeClr val="tx1"/>
                </a:solidFill>
                <a:latin typeface="Arial Rounded MT Bold" charset="0"/>
                <a:ea typeface="ＭＳ Ｐゴシック" charset="0"/>
              </a:defRPr>
            </a:lvl5pPr>
            <a:lvl6pPr marL="2514600" indent="-228600" eaLnBrk="0" fontAlgn="base" hangingPunct="0">
              <a:spcBef>
                <a:spcPct val="0"/>
              </a:spcBef>
              <a:spcAft>
                <a:spcPct val="0"/>
              </a:spcAft>
              <a:defRPr sz="2400">
                <a:solidFill>
                  <a:schemeClr val="tx1"/>
                </a:solidFill>
                <a:latin typeface="Arial Rounded MT Bold" charset="0"/>
                <a:ea typeface="ＭＳ Ｐゴシック" charset="0"/>
              </a:defRPr>
            </a:lvl6pPr>
            <a:lvl7pPr marL="2971800" indent="-228600" eaLnBrk="0" fontAlgn="base" hangingPunct="0">
              <a:spcBef>
                <a:spcPct val="0"/>
              </a:spcBef>
              <a:spcAft>
                <a:spcPct val="0"/>
              </a:spcAft>
              <a:defRPr sz="2400">
                <a:solidFill>
                  <a:schemeClr val="tx1"/>
                </a:solidFill>
                <a:latin typeface="Arial Rounded MT Bold" charset="0"/>
                <a:ea typeface="ＭＳ Ｐゴシック" charset="0"/>
              </a:defRPr>
            </a:lvl7pPr>
            <a:lvl8pPr marL="3429000" indent="-228600" eaLnBrk="0" fontAlgn="base" hangingPunct="0">
              <a:spcBef>
                <a:spcPct val="0"/>
              </a:spcBef>
              <a:spcAft>
                <a:spcPct val="0"/>
              </a:spcAft>
              <a:defRPr sz="2400">
                <a:solidFill>
                  <a:schemeClr val="tx1"/>
                </a:solidFill>
                <a:latin typeface="Arial Rounded MT Bold" charset="0"/>
                <a:ea typeface="ＭＳ Ｐゴシック" charset="0"/>
              </a:defRPr>
            </a:lvl8pPr>
            <a:lvl9pPr marL="3886200" indent="-228600" eaLnBrk="0" fontAlgn="base" hangingPunct="0">
              <a:spcBef>
                <a:spcPct val="0"/>
              </a:spcBef>
              <a:spcAft>
                <a:spcPct val="0"/>
              </a:spcAft>
              <a:defRPr sz="2400">
                <a:solidFill>
                  <a:schemeClr val="tx1"/>
                </a:solidFill>
                <a:latin typeface="Arial Rounded MT Bold" charset="0"/>
                <a:ea typeface="ＭＳ Ｐゴシック" charset="0"/>
              </a:defRPr>
            </a:lvl9pPr>
          </a:lstStyle>
          <a:p>
            <a:pPr defTabSz="548640" eaLnBrk="1" fontAlgn="base" hangingPunct="1">
              <a:spcBef>
                <a:spcPct val="0"/>
              </a:spcBef>
              <a:spcAft>
                <a:spcPct val="0"/>
              </a:spcAft>
              <a:defRPr/>
            </a:pPr>
            <a:r>
              <a:rPr lang="en-US" sz="1440" dirty="0">
                <a:solidFill>
                  <a:srgbClr val="000000"/>
                </a:solidFill>
                <a:latin typeface="Klinic Slab Book" charset="0"/>
                <a:cs typeface="Klinic Slab Book" charset="0"/>
              </a:rPr>
              <a:t>Hannu Savolainen</a:t>
            </a:r>
          </a:p>
        </p:txBody>
      </p:sp>
      <p:pic>
        <p:nvPicPr>
          <p:cNvPr id="6" name="Picture 3" descr="PROKOULU-RGB-v2-PPT.pd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933" y="6040756"/>
            <a:ext cx="2298700" cy="55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10"/>
          <p:cNvSpPr>
            <a:spLocks noGrp="1"/>
          </p:cNvSpPr>
          <p:nvPr>
            <p:ph sz="quarter" idx="13"/>
          </p:nvPr>
        </p:nvSpPr>
        <p:spPr>
          <a:xfrm>
            <a:off x="1132332" y="668657"/>
            <a:ext cx="10097141" cy="1393999"/>
          </a:xfrm>
          <a:prstGeom prst="rect">
            <a:avLst/>
          </a:prstGeom>
        </p:spPr>
        <p:txBody>
          <a:bodyPr vert="horz" anchor="t"/>
          <a:lstStyle>
            <a:lvl1pPr marL="0" indent="0" algn="ctr">
              <a:buNone/>
              <a:defRPr sz="3360" b="0" i="0">
                <a:solidFill>
                  <a:srgbClr val="000000"/>
                </a:solidFill>
                <a:latin typeface="HelveticaRounded LT Std Bd"/>
                <a:cs typeface="HelveticaRounded LT Std Bd"/>
              </a:defRPr>
            </a:lvl1pPr>
            <a:lvl2pPr marL="548640" indent="0" algn="ctr">
              <a:buNone/>
              <a:defRPr b="0" i="0">
                <a:latin typeface="HelveticaRounded LT Std Bd"/>
                <a:cs typeface="HelveticaRounded LT Std Bd"/>
              </a:defRPr>
            </a:lvl2pPr>
            <a:lvl3pPr marL="1097280" indent="0" algn="ctr">
              <a:buNone/>
              <a:defRPr b="0" i="0">
                <a:latin typeface="HelveticaRounded LT Std Bd"/>
                <a:cs typeface="HelveticaRounded LT Std Bd"/>
              </a:defRPr>
            </a:lvl3pPr>
            <a:lvl4pPr marL="1645920" indent="0" algn="ctr">
              <a:buNone/>
              <a:defRPr b="0" i="0">
                <a:latin typeface="HelveticaRounded LT Std Bd"/>
                <a:cs typeface="HelveticaRounded LT Std Bd"/>
              </a:defRPr>
            </a:lvl4pPr>
            <a:lvl5pPr marL="2194560" indent="0" algn="ctr">
              <a:buNone/>
              <a:defRPr b="0" i="0">
                <a:latin typeface="HelveticaRounded LT Std Bd"/>
                <a:cs typeface="HelveticaRounded LT Std Bd"/>
              </a:defRPr>
            </a:lvl5pPr>
          </a:lstStyle>
          <a:p>
            <a:pPr lvl="0"/>
            <a:r>
              <a:rPr lang="fi-FI"/>
              <a:t>Muokkaa tekstin perustyylejä napsauttamalla</a:t>
            </a:r>
          </a:p>
        </p:txBody>
      </p:sp>
      <p:sp>
        <p:nvSpPr>
          <p:cNvPr id="10" name="Content Placeholder 9"/>
          <p:cNvSpPr>
            <a:spLocks noGrp="1"/>
          </p:cNvSpPr>
          <p:nvPr>
            <p:ph sz="quarter" idx="15"/>
          </p:nvPr>
        </p:nvSpPr>
        <p:spPr>
          <a:xfrm>
            <a:off x="1132333" y="2310898"/>
            <a:ext cx="10097140" cy="3498911"/>
          </a:xfrm>
          <a:prstGeom prst="rect">
            <a:avLst/>
          </a:prstGeom>
        </p:spPr>
        <p:txBody>
          <a:bodyPr vert="horz"/>
          <a:lstStyle>
            <a:lvl1pPr marL="0" indent="0">
              <a:buNone/>
              <a:defRPr sz="2880" b="0" i="1">
                <a:solidFill>
                  <a:srgbClr val="666666"/>
                </a:solidFill>
                <a:latin typeface="Minion Pro"/>
                <a:cs typeface="Minion Pro"/>
              </a:defRPr>
            </a:lvl1pPr>
            <a:lvl2pPr marL="548640" indent="0">
              <a:buNone/>
              <a:defRPr sz="2640" b="0" i="1">
                <a:solidFill>
                  <a:srgbClr val="666666"/>
                </a:solidFill>
                <a:latin typeface="Minion Pro"/>
                <a:cs typeface="Minion Pro"/>
              </a:defRPr>
            </a:lvl2pPr>
            <a:lvl3pPr marL="1097280" indent="0">
              <a:buNone/>
              <a:defRPr sz="2640" b="0" i="1">
                <a:solidFill>
                  <a:srgbClr val="666666"/>
                </a:solidFill>
                <a:latin typeface="Minion Pro"/>
                <a:cs typeface="Minion Pro"/>
              </a:defRPr>
            </a:lvl3pPr>
            <a:lvl4pPr marL="1645920" indent="0">
              <a:buNone/>
              <a:defRPr sz="2640" b="0" i="1">
                <a:solidFill>
                  <a:srgbClr val="666666"/>
                </a:solidFill>
                <a:latin typeface="Minion Pro"/>
                <a:cs typeface="Minion Pro"/>
              </a:defRPr>
            </a:lvl4pPr>
            <a:lvl5pPr marL="2194560" indent="0">
              <a:buNone/>
              <a:defRPr sz="2640" b="0" i="1">
                <a:solidFill>
                  <a:srgbClr val="666666"/>
                </a:solidFill>
                <a:latin typeface="Minion Pro"/>
                <a:cs typeface="Minion Pro"/>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Tree>
    <p:extLst>
      <p:ext uri="{BB962C8B-B14F-4D97-AF65-F5344CB8AC3E}">
        <p14:creationId xmlns:p14="http://schemas.microsoft.com/office/powerpoint/2010/main" val="82811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09600" y="152400"/>
            <a:ext cx="10972800" cy="990600"/>
          </a:xfrm>
          <a:prstGeom prst="rect">
            <a:avLst/>
          </a:prstGeom>
        </p:spPr>
        <p:txBody>
          <a:bodyPr/>
          <a:lstStyle/>
          <a:p>
            <a:r>
              <a:rPr lang="fi-FI"/>
              <a:t>Muokkaa perustyyl. napsautt.</a:t>
            </a:r>
            <a:endParaRPr lang="en-US"/>
          </a:p>
        </p:txBody>
      </p:sp>
      <p:sp>
        <p:nvSpPr>
          <p:cNvPr id="8" name="Sisällön paikkamerkki 7"/>
          <p:cNvSpPr>
            <a:spLocks noGrp="1"/>
          </p:cNvSpPr>
          <p:nvPr>
            <p:ph sz="quarter" idx="1"/>
          </p:nvPr>
        </p:nvSpPr>
        <p:spPr>
          <a:xfrm>
            <a:off x="609600" y="1219200"/>
            <a:ext cx="10972800" cy="493776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Päivämäärän paikkamerkki 3"/>
          <p:cNvSpPr>
            <a:spLocks noGrp="1"/>
          </p:cNvSpPr>
          <p:nvPr>
            <p:ph type="dt" sz="half" idx="10"/>
          </p:nvPr>
        </p:nvSpPr>
        <p:spPr>
          <a:xfrm>
            <a:off x="8534401" y="6356986"/>
            <a:ext cx="3052233" cy="36576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548640" fontAlgn="base">
              <a:spcBef>
                <a:spcPct val="0"/>
              </a:spcBef>
              <a:spcAft>
                <a:spcPct val="0"/>
              </a:spcAft>
              <a:defRPr/>
            </a:pPr>
            <a:fld id="{251C92D2-C27E-4273-85F0-D1EAEAAF3C66}" type="datetimeFigureOut">
              <a:rPr lang="en-US" altLang="fi-FI" smtClean="0">
                <a:solidFill>
                  <a:srgbClr val="000000"/>
                </a:solidFill>
                <a:ea typeface="MS PGothic" panose="020B0600070205080204" pitchFamily="34" charset="-128"/>
              </a:rPr>
              <a:pPr defTabSz="548640" fontAlgn="base">
                <a:spcBef>
                  <a:spcPct val="0"/>
                </a:spcBef>
                <a:spcAft>
                  <a:spcPct val="0"/>
                </a:spcAft>
                <a:defRPr/>
              </a:pPr>
              <a:t>8/3/2018</a:t>
            </a:fld>
            <a:endParaRPr lang="en-US" altLang="fi-FI" dirty="0">
              <a:solidFill>
                <a:srgbClr val="000000"/>
              </a:solidFill>
              <a:ea typeface="MS PGothic" panose="020B0600070205080204" pitchFamily="34" charset="-128"/>
            </a:endParaRPr>
          </a:p>
        </p:txBody>
      </p:sp>
      <p:sp>
        <p:nvSpPr>
          <p:cNvPr id="5" name="Alatunnisteen paikkamerkki 4"/>
          <p:cNvSpPr>
            <a:spLocks noGrp="1"/>
          </p:cNvSpPr>
          <p:nvPr>
            <p:ph type="ftr" sz="quarter" idx="11"/>
          </p:nvPr>
        </p:nvSpPr>
        <p:spPr>
          <a:xfrm>
            <a:off x="3865033" y="6356986"/>
            <a:ext cx="4673600" cy="365760"/>
          </a:xfrm>
          <a:prstGeom prst="rect">
            <a:avLst/>
          </a:prstGeom>
        </p:spPr>
        <p:txBody>
          <a:bodyPr/>
          <a:lstStyle>
            <a:lvl1pPr eaLnBrk="1" hangingPunct="1">
              <a:defRPr>
                <a:latin typeface="Arial Rounded MT Bold" charset="0"/>
                <a:ea typeface="ＭＳ Ｐゴシック" charset="0"/>
                <a:cs typeface="ＭＳ Ｐゴシック" charset="0"/>
              </a:defRPr>
            </a:lvl1pPr>
          </a:lstStyle>
          <a:p>
            <a:pPr defTabSz="548640" fontAlgn="base">
              <a:spcBef>
                <a:spcPct val="0"/>
              </a:spcBef>
              <a:spcAft>
                <a:spcPct val="0"/>
              </a:spcAft>
              <a:defRPr/>
            </a:pPr>
            <a:endParaRPr lang="en-US" dirty="0">
              <a:solidFill>
                <a:srgbClr val="000000"/>
              </a:solidFill>
            </a:endParaRPr>
          </a:p>
        </p:txBody>
      </p:sp>
      <p:sp>
        <p:nvSpPr>
          <p:cNvPr id="6" name="Dian numeron paikkamerkki 5"/>
          <p:cNvSpPr>
            <a:spLocks noGrp="1"/>
          </p:cNvSpPr>
          <p:nvPr>
            <p:ph type="sldNum" sz="quarter" idx="12"/>
          </p:nvPr>
        </p:nvSpPr>
        <p:spPr>
          <a:xfrm>
            <a:off x="817033" y="6356986"/>
            <a:ext cx="2641600" cy="36576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defTabSz="548640" fontAlgn="base">
              <a:spcBef>
                <a:spcPct val="0"/>
              </a:spcBef>
              <a:spcAft>
                <a:spcPct val="0"/>
              </a:spcAft>
              <a:defRPr/>
            </a:pPr>
            <a:fld id="{207B7F6A-2C16-46FD-A09E-3DF49138C148}" type="slidenum">
              <a:rPr lang="en-US" altLang="fi-FI">
                <a:solidFill>
                  <a:srgbClr val="000000"/>
                </a:solidFill>
                <a:ea typeface="MS PGothic" panose="020B0600070205080204" pitchFamily="34" charset="-128"/>
              </a:rPr>
              <a:pPr defTabSz="548640" fontAlgn="base">
                <a:spcBef>
                  <a:spcPct val="0"/>
                </a:spcBef>
                <a:spcAft>
                  <a:spcPct val="0"/>
                </a:spcAft>
                <a:defRPr/>
              </a:pPr>
              <a:t>‹#›</a:t>
            </a:fld>
            <a:endParaRPr lang="en-US" altLang="fi-FI" dirty="0">
              <a:solidFill>
                <a:srgbClr val="000000"/>
              </a:solidFill>
              <a:ea typeface="MS PGothic" panose="020B0600070205080204" pitchFamily="34" charset="-128"/>
            </a:endParaRPr>
          </a:p>
        </p:txBody>
      </p:sp>
    </p:spTree>
    <p:extLst>
      <p:ext uri="{BB962C8B-B14F-4D97-AF65-F5344CB8AC3E}">
        <p14:creationId xmlns:p14="http://schemas.microsoft.com/office/powerpoint/2010/main" val="39327247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cSld name="Vain otsikko">
    <p:spTree>
      <p:nvGrpSpPr>
        <p:cNvPr id="1" name=""/>
        <p:cNvGrpSpPr/>
        <p:nvPr/>
      </p:nvGrpSpPr>
      <p:grpSpPr>
        <a:xfrm>
          <a:off x="0" y="0"/>
          <a:ext cx="0" cy="0"/>
          <a:chOff x="0" y="0"/>
          <a:chExt cx="0" cy="0"/>
        </a:xfrm>
      </p:grpSpPr>
      <p:sp>
        <p:nvSpPr>
          <p:cNvPr id="3" name="Tasakylkinen kolmio 5"/>
          <p:cNvSpPr>
            <a:spLocks noChangeAspect="1"/>
          </p:cNvSpPr>
          <p:nvPr/>
        </p:nvSpPr>
        <p:spPr>
          <a:xfrm rot="5400000">
            <a:off x="589597" y="6447049"/>
            <a:ext cx="192406" cy="16086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548640" fontAlgn="base">
              <a:spcBef>
                <a:spcPct val="0"/>
              </a:spcBef>
              <a:spcAft>
                <a:spcPct val="0"/>
              </a:spcAft>
              <a:defRPr/>
            </a:pPr>
            <a:endParaRPr lang="en-US" sz="2160" dirty="0">
              <a:solidFill>
                <a:srgbClr val="FFFFFF"/>
              </a:solidFill>
            </a:endParaRPr>
          </a:p>
        </p:txBody>
      </p:sp>
      <p:sp>
        <p:nvSpPr>
          <p:cNvPr id="2" name="Otsikko 1"/>
          <p:cNvSpPr>
            <a:spLocks noGrp="1"/>
          </p:cNvSpPr>
          <p:nvPr>
            <p:ph type="title"/>
          </p:nvPr>
        </p:nvSpPr>
        <p:spPr>
          <a:xfrm>
            <a:off x="609600" y="228600"/>
            <a:ext cx="10972800" cy="914400"/>
          </a:xfrm>
          <a:prstGeom prst="rect">
            <a:avLst/>
          </a:prstGeom>
        </p:spPr>
        <p:txBody>
          <a:bodyPr/>
          <a:lstStyle/>
          <a:p>
            <a:r>
              <a:rPr lang="fi-FI"/>
              <a:t>Muokkaa perustyyl. napsautt.</a:t>
            </a:r>
            <a:endParaRPr lang="en-US"/>
          </a:p>
        </p:txBody>
      </p:sp>
      <p:sp>
        <p:nvSpPr>
          <p:cNvPr id="4" name="Päivämäärän paikkamerkki 2"/>
          <p:cNvSpPr>
            <a:spLocks noGrp="1"/>
          </p:cNvSpPr>
          <p:nvPr>
            <p:ph type="dt" sz="half" idx="10"/>
          </p:nvPr>
        </p:nvSpPr>
        <p:spPr>
          <a:xfrm>
            <a:off x="8534401" y="6356986"/>
            <a:ext cx="3052233" cy="36576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548640" fontAlgn="base">
              <a:spcBef>
                <a:spcPct val="0"/>
              </a:spcBef>
              <a:spcAft>
                <a:spcPct val="0"/>
              </a:spcAft>
              <a:defRPr/>
            </a:pPr>
            <a:fld id="{E358CD65-A365-479D-BAA9-CF4ACACFDD59}" type="datetimeFigureOut">
              <a:rPr lang="en-US" altLang="fi-FI" smtClean="0">
                <a:solidFill>
                  <a:srgbClr val="000000"/>
                </a:solidFill>
                <a:ea typeface="MS PGothic" panose="020B0600070205080204" pitchFamily="34" charset="-128"/>
              </a:rPr>
              <a:pPr defTabSz="548640" fontAlgn="base">
                <a:spcBef>
                  <a:spcPct val="0"/>
                </a:spcBef>
                <a:spcAft>
                  <a:spcPct val="0"/>
                </a:spcAft>
                <a:defRPr/>
              </a:pPr>
              <a:t>8/3/2018</a:t>
            </a:fld>
            <a:endParaRPr lang="en-US" altLang="fi-FI" dirty="0">
              <a:solidFill>
                <a:srgbClr val="000000"/>
              </a:solidFill>
              <a:ea typeface="MS PGothic" panose="020B0600070205080204" pitchFamily="34" charset="-128"/>
            </a:endParaRPr>
          </a:p>
        </p:txBody>
      </p:sp>
      <p:sp>
        <p:nvSpPr>
          <p:cNvPr id="5" name="Alatunnisteen paikkamerkki 3"/>
          <p:cNvSpPr>
            <a:spLocks noGrp="1"/>
          </p:cNvSpPr>
          <p:nvPr>
            <p:ph type="ftr" sz="quarter" idx="11"/>
          </p:nvPr>
        </p:nvSpPr>
        <p:spPr>
          <a:xfrm>
            <a:off x="3865033" y="6356986"/>
            <a:ext cx="4673600" cy="365760"/>
          </a:xfrm>
          <a:prstGeom prst="rect">
            <a:avLst/>
          </a:prstGeom>
        </p:spPr>
        <p:txBody>
          <a:bodyPr/>
          <a:lstStyle>
            <a:lvl1pPr eaLnBrk="1" hangingPunct="1">
              <a:defRPr>
                <a:latin typeface="Arial Rounded MT Bold" charset="0"/>
                <a:ea typeface="ＭＳ Ｐゴシック" charset="0"/>
                <a:cs typeface="ＭＳ Ｐゴシック" charset="0"/>
              </a:defRPr>
            </a:lvl1pPr>
          </a:lstStyle>
          <a:p>
            <a:pPr defTabSz="548640" fontAlgn="base">
              <a:spcBef>
                <a:spcPct val="0"/>
              </a:spcBef>
              <a:spcAft>
                <a:spcPct val="0"/>
              </a:spcAft>
              <a:defRPr/>
            </a:pPr>
            <a:endParaRPr lang="en-US" dirty="0">
              <a:solidFill>
                <a:srgbClr val="000000"/>
              </a:solidFill>
            </a:endParaRPr>
          </a:p>
        </p:txBody>
      </p:sp>
      <p:sp>
        <p:nvSpPr>
          <p:cNvPr id="6" name="Dian numeron paikkamerkki 4"/>
          <p:cNvSpPr>
            <a:spLocks noGrp="1"/>
          </p:cNvSpPr>
          <p:nvPr>
            <p:ph type="sldNum" sz="quarter" idx="12"/>
          </p:nvPr>
        </p:nvSpPr>
        <p:spPr>
          <a:xfrm>
            <a:off x="817033" y="6356986"/>
            <a:ext cx="2641600" cy="36576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defTabSz="548640" fontAlgn="base">
              <a:spcBef>
                <a:spcPct val="0"/>
              </a:spcBef>
              <a:spcAft>
                <a:spcPct val="0"/>
              </a:spcAft>
              <a:defRPr/>
            </a:pPr>
            <a:fld id="{2E8E21A0-B57B-473C-8997-F37C12568EBF}" type="slidenum">
              <a:rPr lang="en-US" altLang="fi-FI">
                <a:solidFill>
                  <a:srgbClr val="000000"/>
                </a:solidFill>
                <a:ea typeface="MS PGothic" panose="020B0600070205080204" pitchFamily="34" charset="-128"/>
              </a:rPr>
              <a:pPr defTabSz="548640" fontAlgn="base">
                <a:spcBef>
                  <a:spcPct val="0"/>
                </a:spcBef>
                <a:spcAft>
                  <a:spcPct val="0"/>
                </a:spcAft>
                <a:defRPr/>
              </a:pPr>
              <a:t>‹#›</a:t>
            </a:fld>
            <a:endParaRPr lang="en-US" altLang="fi-FI" dirty="0">
              <a:solidFill>
                <a:srgbClr val="000000"/>
              </a:solidFill>
              <a:ea typeface="MS PGothic" panose="020B0600070205080204" pitchFamily="34" charset="-128"/>
            </a:endParaRPr>
          </a:p>
        </p:txBody>
      </p:sp>
    </p:spTree>
    <p:extLst>
      <p:ext uri="{BB962C8B-B14F-4D97-AF65-F5344CB8AC3E}">
        <p14:creationId xmlns:p14="http://schemas.microsoft.com/office/powerpoint/2010/main" val="2542314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osoitt.</a:t>
            </a:r>
          </a:p>
        </p:txBody>
      </p:sp>
      <p:sp>
        <p:nvSpPr>
          <p:cNvPr id="6" name="Päiväyksen paikkamerkki 3"/>
          <p:cNvSpPr>
            <a:spLocks noGrp="1"/>
          </p:cNvSpPr>
          <p:nvPr>
            <p:ph type="dt" sz="half" idx="10"/>
          </p:nvPr>
        </p:nvSpPr>
        <p:spPr>
          <a:xfrm>
            <a:off x="609600" y="6447246"/>
            <a:ext cx="1844264" cy="365125"/>
          </a:xfrm>
          <a:prstGeom prst="rect">
            <a:avLst/>
          </a:prstGeom>
        </p:spPr>
        <p:txBody>
          <a:bodyPr/>
          <a:lstStyle>
            <a:lvl1pPr>
              <a:defRPr sz="1300"/>
            </a:lvl1pPr>
          </a:lstStyle>
          <a:p>
            <a:pPr defTabSz="457200"/>
            <a:fld id="{C62332E1-3E49-4B4C-B3C0-73D2620064EB}" type="datetimeFigureOut">
              <a:rPr lang="fi-FI">
                <a:solidFill>
                  <a:prstClr val="black"/>
                </a:solidFill>
              </a:rPr>
              <a:pPr defTabSz="457200"/>
              <a:t>3.8.2018</a:t>
            </a:fld>
            <a:endParaRPr lang="fi-FI">
              <a:solidFill>
                <a:prstClr val="black"/>
              </a:solidFill>
            </a:endParaRPr>
          </a:p>
        </p:txBody>
      </p:sp>
      <p:sp>
        <p:nvSpPr>
          <p:cNvPr id="7" name="Alatunnisteen paikkamerkki 4"/>
          <p:cNvSpPr>
            <a:spLocks noGrp="1"/>
          </p:cNvSpPr>
          <p:nvPr>
            <p:ph type="ftr" sz="quarter" idx="11"/>
          </p:nvPr>
        </p:nvSpPr>
        <p:spPr>
          <a:xfrm>
            <a:off x="2979228" y="6447246"/>
            <a:ext cx="3860800" cy="365125"/>
          </a:xfrm>
          <a:prstGeom prst="rect">
            <a:avLst/>
          </a:prstGeom>
        </p:spPr>
        <p:txBody>
          <a:bodyPr/>
          <a:lstStyle>
            <a:lvl1pPr>
              <a:defRPr sz="1300"/>
            </a:lvl1pPr>
          </a:lstStyle>
          <a:p>
            <a:pPr defTabSz="457200"/>
            <a:endParaRPr lang="fi-FI">
              <a:solidFill>
                <a:prstClr val="black"/>
              </a:solidFill>
            </a:endParaRPr>
          </a:p>
        </p:txBody>
      </p:sp>
    </p:spTree>
    <p:extLst>
      <p:ext uri="{BB962C8B-B14F-4D97-AF65-F5344CB8AC3E}">
        <p14:creationId xmlns:p14="http://schemas.microsoft.com/office/powerpoint/2010/main" val="2725631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5" name="Päiväyksen paikkamerkki 3"/>
          <p:cNvSpPr>
            <a:spLocks noGrp="1"/>
          </p:cNvSpPr>
          <p:nvPr>
            <p:ph type="dt" sz="half" idx="10"/>
          </p:nvPr>
        </p:nvSpPr>
        <p:spPr>
          <a:xfrm>
            <a:off x="609600" y="6447246"/>
            <a:ext cx="1844264" cy="365125"/>
          </a:xfrm>
          <a:prstGeom prst="rect">
            <a:avLst/>
          </a:prstGeom>
        </p:spPr>
        <p:txBody>
          <a:bodyPr/>
          <a:lstStyle>
            <a:lvl1pPr>
              <a:defRPr sz="1300"/>
            </a:lvl1pPr>
          </a:lstStyle>
          <a:p>
            <a:pPr defTabSz="457200"/>
            <a:fld id="{C62332E1-3E49-4B4C-B3C0-73D2620064EB}" type="datetimeFigureOut">
              <a:rPr lang="fi-FI">
                <a:solidFill>
                  <a:prstClr val="black"/>
                </a:solidFill>
              </a:rPr>
              <a:pPr defTabSz="457200"/>
              <a:t>3.8.2018</a:t>
            </a:fld>
            <a:endParaRPr lang="fi-FI">
              <a:solidFill>
                <a:prstClr val="black"/>
              </a:solidFill>
            </a:endParaRPr>
          </a:p>
        </p:txBody>
      </p:sp>
      <p:sp>
        <p:nvSpPr>
          <p:cNvPr id="6" name="Alatunnisteen paikkamerkki 4"/>
          <p:cNvSpPr>
            <a:spLocks noGrp="1"/>
          </p:cNvSpPr>
          <p:nvPr>
            <p:ph type="ftr" sz="quarter" idx="11"/>
          </p:nvPr>
        </p:nvSpPr>
        <p:spPr>
          <a:xfrm>
            <a:off x="2979228" y="6447246"/>
            <a:ext cx="3860800" cy="365125"/>
          </a:xfrm>
          <a:prstGeom prst="rect">
            <a:avLst/>
          </a:prstGeom>
        </p:spPr>
        <p:txBody>
          <a:bodyPr/>
          <a:lstStyle>
            <a:lvl1pPr>
              <a:defRPr sz="1300"/>
            </a:lvl1pPr>
          </a:lstStyle>
          <a:p>
            <a:pPr defTabSz="457200"/>
            <a:endParaRPr lang="fi-FI">
              <a:solidFill>
                <a:prstClr val="black"/>
              </a:solidFill>
            </a:endParaRPr>
          </a:p>
        </p:txBody>
      </p:sp>
    </p:spTree>
    <p:extLst>
      <p:ext uri="{BB962C8B-B14F-4D97-AF65-F5344CB8AC3E}">
        <p14:creationId xmlns:p14="http://schemas.microsoft.com/office/powerpoint/2010/main" val="1867986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09601" y="273050"/>
            <a:ext cx="4011084" cy="1162050"/>
          </a:xfrm>
        </p:spPr>
        <p:txBody>
          <a:bodyPr anchor="b"/>
          <a:lstStyle>
            <a:lvl1pPr algn="l">
              <a:defRPr sz="2000" b="1"/>
            </a:lvl1pPr>
          </a:lstStyle>
          <a:p>
            <a:r>
              <a:rPr lang="fi-FI"/>
              <a:t>Muokkaa perustyylejä osoitt.</a:t>
            </a:r>
          </a:p>
        </p:txBody>
      </p:sp>
      <p:sp>
        <p:nvSpPr>
          <p:cNvPr id="3" name="Sisällön paikkamerkki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osoittamalla</a:t>
            </a:r>
          </a:p>
        </p:txBody>
      </p:sp>
      <p:sp>
        <p:nvSpPr>
          <p:cNvPr id="8" name="Päiväyksen paikkamerkki 3"/>
          <p:cNvSpPr>
            <a:spLocks noGrp="1"/>
          </p:cNvSpPr>
          <p:nvPr>
            <p:ph type="dt" sz="half" idx="10"/>
          </p:nvPr>
        </p:nvSpPr>
        <p:spPr>
          <a:xfrm>
            <a:off x="609600" y="6447246"/>
            <a:ext cx="1844264" cy="365125"/>
          </a:xfrm>
          <a:prstGeom prst="rect">
            <a:avLst/>
          </a:prstGeom>
        </p:spPr>
        <p:txBody>
          <a:bodyPr/>
          <a:lstStyle>
            <a:lvl1pPr>
              <a:defRPr sz="1300"/>
            </a:lvl1pPr>
          </a:lstStyle>
          <a:p>
            <a:pPr defTabSz="457200"/>
            <a:fld id="{C62332E1-3E49-4B4C-B3C0-73D2620064EB}" type="datetimeFigureOut">
              <a:rPr lang="fi-FI">
                <a:solidFill>
                  <a:prstClr val="black"/>
                </a:solidFill>
              </a:rPr>
              <a:pPr defTabSz="457200"/>
              <a:t>3.8.2018</a:t>
            </a:fld>
            <a:endParaRPr lang="fi-FI">
              <a:solidFill>
                <a:prstClr val="black"/>
              </a:solidFill>
            </a:endParaRPr>
          </a:p>
        </p:txBody>
      </p:sp>
      <p:sp>
        <p:nvSpPr>
          <p:cNvPr id="9" name="Alatunnisteen paikkamerkki 4"/>
          <p:cNvSpPr>
            <a:spLocks noGrp="1"/>
          </p:cNvSpPr>
          <p:nvPr>
            <p:ph type="ftr" sz="quarter" idx="11"/>
          </p:nvPr>
        </p:nvSpPr>
        <p:spPr>
          <a:xfrm>
            <a:off x="2979228" y="6447246"/>
            <a:ext cx="3860800" cy="365125"/>
          </a:xfrm>
          <a:prstGeom prst="rect">
            <a:avLst/>
          </a:prstGeom>
        </p:spPr>
        <p:txBody>
          <a:bodyPr/>
          <a:lstStyle>
            <a:lvl1pPr>
              <a:defRPr sz="1300"/>
            </a:lvl1pPr>
          </a:lstStyle>
          <a:p>
            <a:pPr defTabSz="457200"/>
            <a:endParaRPr lang="fi-FI">
              <a:solidFill>
                <a:prstClr val="black"/>
              </a:solidFill>
            </a:endParaRPr>
          </a:p>
        </p:txBody>
      </p:sp>
    </p:spTree>
    <p:extLst>
      <p:ext uri="{BB962C8B-B14F-4D97-AF65-F5344CB8AC3E}">
        <p14:creationId xmlns:p14="http://schemas.microsoft.com/office/powerpoint/2010/main" val="2937382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389717" y="4800600"/>
            <a:ext cx="7315200" cy="566738"/>
          </a:xfrm>
        </p:spPr>
        <p:txBody>
          <a:bodyPr anchor="b"/>
          <a:lstStyle>
            <a:lvl1pPr algn="l">
              <a:defRPr sz="2000" b="1"/>
            </a:lvl1pPr>
          </a:lstStyle>
          <a:p>
            <a:r>
              <a:rPr lang="fi-FI"/>
              <a:t>Muokkaa perustyylejä osoitt.</a:t>
            </a:r>
          </a:p>
        </p:txBody>
      </p:sp>
      <p:sp>
        <p:nvSpPr>
          <p:cNvPr id="3" name="Kuvan paikkamerkki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osoittamalla</a:t>
            </a:r>
          </a:p>
        </p:txBody>
      </p:sp>
      <p:sp>
        <p:nvSpPr>
          <p:cNvPr id="8" name="Päiväyksen paikkamerkki 3"/>
          <p:cNvSpPr>
            <a:spLocks noGrp="1"/>
          </p:cNvSpPr>
          <p:nvPr>
            <p:ph type="dt" sz="half" idx="10"/>
          </p:nvPr>
        </p:nvSpPr>
        <p:spPr>
          <a:xfrm>
            <a:off x="609600" y="6447246"/>
            <a:ext cx="1844264" cy="365125"/>
          </a:xfrm>
          <a:prstGeom prst="rect">
            <a:avLst/>
          </a:prstGeom>
        </p:spPr>
        <p:txBody>
          <a:bodyPr/>
          <a:lstStyle>
            <a:lvl1pPr>
              <a:defRPr sz="1300"/>
            </a:lvl1pPr>
          </a:lstStyle>
          <a:p>
            <a:pPr defTabSz="457200"/>
            <a:fld id="{C62332E1-3E49-4B4C-B3C0-73D2620064EB}" type="datetimeFigureOut">
              <a:rPr lang="fi-FI">
                <a:solidFill>
                  <a:prstClr val="black"/>
                </a:solidFill>
              </a:rPr>
              <a:pPr defTabSz="457200"/>
              <a:t>3.8.2018</a:t>
            </a:fld>
            <a:endParaRPr lang="fi-FI">
              <a:solidFill>
                <a:prstClr val="black"/>
              </a:solidFill>
            </a:endParaRPr>
          </a:p>
        </p:txBody>
      </p:sp>
      <p:sp>
        <p:nvSpPr>
          <p:cNvPr id="9" name="Alatunnisteen paikkamerkki 4"/>
          <p:cNvSpPr>
            <a:spLocks noGrp="1"/>
          </p:cNvSpPr>
          <p:nvPr>
            <p:ph type="ftr" sz="quarter" idx="11"/>
          </p:nvPr>
        </p:nvSpPr>
        <p:spPr>
          <a:xfrm>
            <a:off x="2979228" y="6447246"/>
            <a:ext cx="3860800" cy="365125"/>
          </a:xfrm>
          <a:prstGeom prst="rect">
            <a:avLst/>
          </a:prstGeom>
        </p:spPr>
        <p:txBody>
          <a:bodyPr/>
          <a:lstStyle>
            <a:lvl1pPr>
              <a:defRPr sz="1300"/>
            </a:lvl1pPr>
          </a:lstStyle>
          <a:p>
            <a:pPr defTabSz="457200"/>
            <a:endParaRPr lang="fi-FI">
              <a:solidFill>
                <a:prstClr val="black"/>
              </a:solidFill>
            </a:endParaRPr>
          </a:p>
        </p:txBody>
      </p:sp>
    </p:spTree>
    <p:extLst>
      <p:ext uri="{BB962C8B-B14F-4D97-AF65-F5344CB8AC3E}">
        <p14:creationId xmlns:p14="http://schemas.microsoft.com/office/powerpoint/2010/main" val="2225826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osoitt.</a:t>
            </a:r>
          </a:p>
        </p:txBody>
      </p:sp>
      <p:sp>
        <p:nvSpPr>
          <p:cNvPr id="3" name="Pystysuoran tekstin paikkamerkki 2"/>
          <p:cNvSpPr>
            <a:spLocks noGrp="1"/>
          </p:cNvSpPr>
          <p:nvPr>
            <p:ph type="body" orient="vert" idx="1"/>
          </p:nvPr>
        </p:nvSpPr>
        <p:spPr/>
        <p:txBody>
          <a:bodyPr vert="eaVert"/>
          <a:lstStyle/>
          <a:p>
            <a:pPr lvl="0"/>
            <a:r>
              <a:rPr lang="fi-FI"/>
              <a:t>Muokkaa tekstin perustyylejä osoittamalla</a:t>
            </a:r>
          </a:p>
          <a:p>
            <a:pPr lvl="1"/>
            <a:r>
              <a:rPr lang="fi-FI"/>
              <a:t>toinen taso</a:t>
            </a:r>
          </a:p>
          <a:p>
            <a:pPr lvl="2"/>
            <a:r>
              <a:rPr lang="fi-FI"/>
              <a:t>kolmas taso</a:t>
            </a:r>
          </a:p>
          <a:p>
            <a:pPr lvl="3"/>
            <a:r>
              <a:rPr lang="fi-FI"/>
              <a:t>neljäs taso</a:t>
            </a:r>
          </a:p>
          <a:p>
            <a:pPr lvl="4"/>
            <a:r>
              <a:rPr lang="fi-FI"/>
              <a:t>viides taso</a:t>
            </a:r>
          </a:p>
        </p:txBody>
      </p:sp>
      <p:sp>
        <p:nvSpPr>
          <p:cNvPr id="7" name="Päiväyksen paikkamerkki 3"/>
          <p:cNvSpPr>
            <a:spLocks noGrp="1"/>
          </p:cNvSpPr>
          <p:nvPr>
            <p:ph type="dt" sz="half" idx="10"/>
          </p:nvPr>
        </p:nvSpPr>
        <p:spPr>
          <a:xfrm>
            <a:off x="609600" y="6447246"/>
            <a:ext cx="1844264" cy="365125"/>
          </a:xfrm>
          <a:prstGeom prst="rect">
            <a:avLst/>
          </a:prstGeom>
        </p:spPr>
        <p:txBody>
          <a:bodyPr/>
          <a:lstStyle>
            <a:lvl1pPr>
              <a:defRPr sz="1300"/>
            </a:lvl1pPr>
          </a:lstStyle>
          <a:p>
            <a:pPr defTabSz="457200"/>
            <a:fld id="{C62332E1-3E49-4B4C-B3C0-73D2620064EB}" type="datetimeFigureOut">
              <a:rPr lang="fi-FI">
                <a:solidFill>
                  <a:prstClr val="black"/>
                </a:solidFill>
              </a:rPr>
              <a:pPr defTabSz="457200"/>
              <a:t>3.8.2018</a:t>
            </a:fld>
            <a:endParaRPr lang="fi-FI">
              <a:solidFill>
                <a:prstClr val="black"/>
              </a:solidFill>
            </a:endParaRPr>
          </a:p>
        </p:txBody>
      </p:sp>
      <p:sp>
        <p:nvSpPr>
          <p:cNvPr id="8" name="Alatunnisteen paikkamerkki 4"/>
          <p:cNvSpPr>
            <a:spLocks noGrp="1"/>
          </p:cNvSpPr>
          <p:nvPr>
            <p:ph type="ftr" sz="quarter" idx="11"/>
          </p:nvPr>
        </p:nvSpPr>
        <p:spPr>
          <a:xfrm>
            <a:off x="2979228" y="6447246"/>
            <a:ext cx="3860800" cy="365125"/>
          </a:xfrm>
          <a:prstGeom prst="rect">
            <a:avLst/>
          </a:prstGeom>
        </p:spPr>
        <p:txBody>
          <a:bodyPr/>
          <a:lstStyle>
            <a:lvl1pPr>
              <a:defRPr sz="1300"/>
            </a:lvl1pPr>
          </a:lstStyle>
          <a:p>
            <a:pPr defTabSz="457200"/>
            <a:endParaRPr lang="fi-FI">
              <a:solidFill>
                <a:prstClr val="black"/>
              </a:solidFill>
            </a:endParaRPr>
          </a:p>
        </p:txBody>
      </p:sp>
    </p:spTree>
    <p:extLst>
      <p:ext uri="{BB962C8B-B14F-4D97-AF65-F5344CB8AC3E}">
        <p14:creationId xmlns:p14="http://schemas.microsoft.com/office/powerpoint/2010/main" val="806005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2.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8" name="Otsikon paikkamerkki 7"/>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i-FI" dirty="0"/>
              <a:t>Muokkaa perustyylejä </a:t>
            </a:r>
            <a:r>
              <a:rPr lang="fi-FI" dirty="0" err="1"/>
              <a:t>osoitt</a:t>
            </a:r>
            <a:r>
              <a:rPr lang="fi-FI" dirty="0"/>
              <a:t>.</a:t>
            </a:r>
          </a:p>
        </p:txBody>
      </p:sp>
      <p:sp>
        <p:nvSpPr>
          <p:cNvPr id="12" name="Tekstin paikkamerkki 11"/>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0787010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4400" b="1" kern="1200">
          <a:solidFill>
            <a:srgbClr val="FFC93A"/>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i-FI"/>
              <a:t>Muokkaa perustyyl. napsautt.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solidFill>
                  <a:prstClr val="white">
                    <a:tint val="75000"/>
                  </a:prstClr>
                </a:solidFill>
              </a:rPr>
              <a:pPr/>
              <a:t>8/3/2018</a:t>
            </a:fld>
            <a:endParaRPr lang="en-US" dirty="0">
              <a:solidFill>
                <a:prstClr val="white">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i-FI">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30D0852-6457-4CAB-BDCE-949E69126597}" type="slidenum">
              <a:rPr lang="fi-FI" smtClean="0">
                <a:solidFill>
                  <a:prstClr val="black">
                    <a:tint val="75000"/>
                  </a:prstClr>
                </a:solidFill>
              </a:rPr>
              <a:pPr>
                <a:defRPr/>
              </a:pPr>
              <a:t>‹#›</a:t>
            </a:fld>
            <a:endParaRPr lang="fi-FI">
              <a:solidFill>
                <a:prstClr val="black">
                  <a:tint val="75000"/>
                </a:prstClr>
              </a:solidFill>
            </a:endParaRPr>
          </a:p>
        </p:txBody>
      </p:sp>
    </p:spTree>
    <p:extLst>
      <p:ext uri="{BB962C8B-B14F-4D97-AF65-F5344CB8AC3E}">
        <p14:creationId xmlns:p14="http://schemas.microsoft.com/office/powerpoint/2010/main" val="37227995"/>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8" name="Otsikon paikkamerkki 7"/>
          <p:cNvSpPr>
            <a:spLocks noGrp="1"/>
          </p:cNvSpPr>
          <p:nvPr>
            <p:ph type="title"/>
          </p:nvPr>
        </p:nvSpPr>
        <p:spPr>
          <a:xfrm>
            <a:off x="609600" y="501714"/>
            <a:ext cx="10972800" cy="915924"/>
          </a:xfrm>
          <a:prstGeom prst="rect">
            <a:avLst/>
          </a:prstGeom>
        </p:spPr>
        <p:txBody>
          <a:bodyPr vert="horz" lIns="91440" tIns="45720" rIns="91440" bIns="45720" rtlCol="0" anchor="ctr">
            <a:normAutofit/>
          </a:bodyPr>
          <a:lstStyle/>
          <a:p>
            <a:r>
              <a:rPr lang="fi-FI" dirty="0"/>
              <a:t>Lisää otsikko napsauttamalla</a:t>
            </a:r>
          </a:p>
        </p:txBody>
      </p:sp>
      <p:sp>
        <p:nvSpPr>
          <p:cNvPr id="12" name="Tekstin paikkamerkki 11"/>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i-FI" dirty="0"/>
              <a:t>Muokkaa tekstin perustyylejä osoittamalla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Päivämäärän paikkamerkki 1"/>
          <p:cNvSpPr>
            <a:spLocks noGrp="1"/>
          </p:cNvSpPr>
          <p:nvPr>
            <p:ph type="dt" sz="half" idx="2"/>
          </p:nvPr>
        </p:nvSpPr>
        <p:spPr>
          <a:xfrm>
            <a:off x="607788" y="6315074"/>
            <a:ext cx="1055913" cy="274324"/>
          </a:xfrm>
          <a:prstGeom prst="rect">
            <a:avLst/>
          </a:prstGeom>
        </p:spPr>
        <p:txBody>
          <a:bodyPr vert="horz" lIns="91440" tIns="45720" rIns="91440" bIns="45720" rtlCol="0" anchor="ctr"/>
          <a:lstStyle>
            <a:lvl1pPr algn="l">
              <a:defRPr sz="1100" b="1">
                <a:solidFill>
                  <a:schemeClr val="tx1"/>
                </a:solidFill>
                <a:latin typeface="Calibri" panose="020F0502020204030204" pitchFamily="34" charset="0"/>
                <a:ea typeface="Tahoma" panose="020B0604030504040204" pitchFamily="34" charset="0"/>
                <a:cs typeface="Arial" panose="020B0604020202020204" pitchFamily="34" charset="0"/>
              </a:defRPr>
            </a:lvl1pPr>
          </a:lstStyle>
          <a:p>
            <a:pPr defTabSz="457200"/>
            <a:fld id="{10FC3E50-3598-48E4-886E-AA3000CEE216}" type="datetime1">
              <a:rPr lang="fi-FI" smtClean="0">
                <a:solidFill>
                  <a:prstClr val="black"/>
                </a:solidFill>
              </a:rPr>
              <a:pPr defTabSz="457200"/>
              <a:t>3.8.2018</a:t>
            </a:fld>
            <a:endParaRPr lang="fi-FI" dirty="0">
              <a:solidFill>
                <a:prstClr val="black"/>
              </a:solidFill>
            </a:endParaRPr>
          </a:p>
        </p:txBody>
      </p:sp>
      <p:sp>
        <p:nvSpPr>
          <p:cNvPr id="7" name="Alatunnisteen paikkamerkki 2"/>
          <p:cNvSpPr>
            <a:spLocks noGrp="1"/>
          </p:cNvSpPr>
          <p:nvPr>
            <p:ph type="ftr" sz="quarter" idx="3"/>
          </p:nvPr>
        </p:nvSpPr>
        <p:spPr>
          <a:xfrm>
            <a:off x="1663701" y="6315075"/>
            <a:ext cx="5742132" cy="274325"/>
          </a:xfrm>
          <a:prstGeom prst="rect">
            <a:avLst/>
          </a:prstGeom>
        </p:spPr>
        <p:txBody>
          <a:bodyPr vert="horz" lIns="91440" tIns="45720" rIns="91440" bIns="45720" rtlCol="0" anchor="ctr"/>
          <a:lstStyle>
            <a:lvl1pPr algn="l">
              <a:lnSpc>
                <a:spcPct val="100000"/>
              </a:lnSpc>
              <a:defRPr sz="1100" b="1">
                <a:solidFill>
                  <a:schemeClr val="tx1"/>
                </a:solidFill>
                <a:latin typeface="Calibri" panose="020F0502020204030204" pitchFamily="34" charset="0"/>
                <a:ea typeface="Adobe Heiti Std R" pitchFamily="34" charset="-128"/>
                <a:cs typeface="Arial" panose="020B0604020202020204" pitchFamily="34" charset="0"/>
              </a:defRPr>
            </a:lvl1pPr>
          </a:lstStyle>
          <a:p>
            <a:pPr defTabSz="457200"/>
            <a:endParaRPr lang="fi-FI" dirty="0">
              <a:solidFill>
                <a:prstClr val="black"/>
              </a:solidFill>
            </a:endParaRPr>
          </a:p>
        </p:txBody>
      </p:sp>
    </p:spTree>
    <p:extLst>
      <p:ext uri="{BB962C8B-B14F-4D97-AF65-F5344CB8AC3E}">
        <p14:creationId xmlns:p14="http://schemas.microsoft.com/office/powerpoint/2010/main" val="171332536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Lst>
  <p:hf sldNum="0" hdr="0"/>
  <p:txStyles>
    <p:titleStyle>
      <a:lvl1pPr algn="l" defTabSz="457200" rtl="0" eaLnBrk="1" latinLnBrk="0" hangingPunct="1">
        <a:spcBef>
          <a:spcPct val="0"/>
        </a:spcBef>
        <a:buNone/>
        <a:defRPr lang="fi-FI" sz="3600" b="1" kern="1200" dirty="0" smtClean="0">
          <a:solidFill>
            <a:srgbClr val="29BEF3"/>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15600" y="593367"/>
            <a:ext cx="11360800" cy="7636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415600" y="1536633"/>
            <a:ext cx="113608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11296609" y="6217621"/>
            <a:ext cx="731600" cy="524800"/>
          </a:xfrm>
          <a:prstGeom prst="rect">
            <a:avLst/>
          </a:prstGeom>
          <a:noFill/>
          <a:ln>
            <a:noFill/>
          </a:ln>
        </p:spPr>
        <p:txBody>
          <a:bodyPr lIns="91425" tIns="91425" rIns="91425" bIns="91425" anchor="ctr" anchorCtr="0">
            <a:noAutofit/>
          </a:bodyPr>
          <a:lstStyle/>
          <a:p>
            <a:pPr algn="r"/>
            <a:fld id="{00000000-1234-1234-1234-123412341234}" type="slidenum">
              <a:rPr lang="fi" sz="1333" kern="0">
                <a:solidFill>
                  <a:srgbClr val="595959"/>
                </a:solidFill>
                <a:cs typeface="Arial"/>
                <a:sym typeface="Arial"/>
              </a:rPr>
              <a:pPr algn="r"/>
              <a:t>‹#›</a:t>
            </a:fld>
            <a:endParaRPr lang="fi" sz="1333" kern="0">
              <a:solidFill>
                <a:srgbClr val="595959"/>
              </a:solidFill>
              <a:cs typeface="Arial"/>
              <a:sym typeface="Arial"/>
            </a:endParaRPr>
          </a:p>
        </p:txBody>
      </p:sp>
    </p:spTree>
    <p:extLst>
      <p:ext uri="{BB962C8B-B14F-4D97-AF65-F5344CB8AC3E}">
        <p14:creationId xmlns:p14="http://schemas.microsoft.com/office/powerpoint/2010/main" val="126868437"/>
      </p:ext>
    </p:extLst>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55777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p:hf hdr="0" ftr="0" dt="0"/>
  <p:txStyles>
    <p:titleStyle>
      <a:lvl1pPr algn="ctr" defTabSz="548640" rtl="0" eaLnBrk="0" fontAlgn="base" hangingPunct="0">
        <a:spcBef>
          <a:spcPct val="0"/>
        </a:spcBef>
        <a:spcAft>
          <a:spcPct val="0"/>
        </a:spcAft>
        <a:defRPr sz="5280" kern="1200">
          <a:solidFill>
            <a:schemeClr val="tx1"/>
          </a:solidFill>
          <a:latin typeface="+mj-lt"/>
          <a:ea typeface="MS PGothic" pitchFamily="34" charset="-128"/>
          <a:cs typeface="ＭＳ Ｐゴシック" charset="0"/>
        </a:defRPr>
      </a:lvl1pPr>
      <a:lvl2pPr algn="ctr" defTabSz="548640" rtl="0" eaLnBrk="0" fontAlgn="base" hangingPunct="0">
        <a:spcBef>
          <a:spcPct val="0"/>
        </a:spcBef>
        <a:spcAft>
          <a:spcPct val="0"/>
        </a:spcAft>
        <a:defRPr sz="5280">
          <a:solidFill>
            <a:schemeClr val="tx1"/>
          </a:solidFill>
          <a:latin typeface="Arial Rounded MT Bold" charset="0"/>
          <a:ea typeface="MS PGothic" pitchFamily="34" charset="-128"/>
          <a:cs typeface="ＭＳ Ｐゴシック" charset="0"/>
        </a:defRPr>
      </a:lvl2pPr>
      <a:lvl3pPr algn="ctr" defTabSz="548640" rtl="0" eaLnBrk="0" fontAlgn="base" hangingPunct="0">
        <a:spcBef>
          <a:spcPct val="0"/>
        </a:spcBef>
        <a:spcAft>
          <a:spcPct val="0"/>
        </a:spcAft>
        <a:defRPr sz="5280">
          <a:solidFill>
            <a:schemeClr val="tx1"/>
          </a:solidFill>
          <a:latin typeface="Arial Rounded MT Bold" charset="0"/>
          <a:ea typeface="MS PGothic" pitchFamily="34" charset="-128"/>
          <a:cs typeface="ＭＳ Ｐゴシック" charset="0"/>
        </a:defRPr>
      </a:lvl3pPr>
      <a:lvl4pPr algn="ctr" defTabSz="548640" rtl="0" eaLnBrk="0" fontAlgn="base" hangingPunct="0">
        <a:spcBef>
          <a:spcPct val="0"/>
        </a:spcBef>
        <a:spcAft>
          <a:spcPct val="0"/>
        </a:spcAft>
        <a:defRPr sz="5280">
          <a:solidFill>
            <a:schemeClr val="tx1"/>
          </a:solidFill>
          <a:latin typeface="Arial Rounded MT Bold" charset="0"/>
          <a:ea typeface="MS PGothic" pitchFamily="34" charset="-128"/>
          <a:cs typeface="ＭＳ Ｐゴシック" charset="0"/>
        </a:defRPr>
      </a:lvl4pPr>
      <a:lvl5pPr algn="ctr" defTabSz="548640" rtl="0" eaLnBrk="0" fontAlgn="base" hangingPunct="0">
        <a:spcBef>
          <a:spcPct val="0"/>
        </a:spcBef>
        <a:spcAft>
          <a:spcPct val="0"/>
        </a:spcAft>
        <a:defRPr sz="5280">
          <a:solidFill>
            <a:schemeClr val="tx1"/>
          </a:solidFill>
          <a:latin typeface="Arial Rounded MT Bold" charset="0"/>
          <a:ea typeface="MS PGothic" pitchFamily="34" charset="-128"/>
          <a:cs typeface="ＭＳ Ｐゴシック" charset="0"/>
        </a:defRPr>
      </a:lvl5pPr>
      <a:lvl6pPr marL="548640" algn="ctr" defTabSz="548640" rtl="0" fontAlgn="base">
        <a:spcBef>
          <a:spcPct val="0"/>
        </a:spcBef>
        <a:spcAft>
          <a:spcPct val="0"/>
        </a:spcAft>
        <a:defRPr sz="5280">
          <a:solidFill>
            <a:schemeClr val="tx1"/>
          </a:solidFill>
          <a:latin typeface="Arial Rounded MT Bold" charset="0"/>
          <a:ea typeface="ＭＳ Ｐゴシック" charset="0"/>
          <a:cs typeface="ＭＳ Ｐゴシック" charset="0"/>
        </a:defRPr>
      </a:lvl6pPr>
      <a:lvl7pPr marL="1097280" algn="ctr" defTabSz="548640" rtl="0" fontAlgn="base">
        <a:spcBef>
          <a:spcPct val="0"/>
        </a:spcBef>
        <a:spcAft>
          <a:spcPct val="0"/>
        </a:spcAft>
        <a:defRPr sz="5280">
          <a:solidFill>
            <a:schemeClr val="tx1"/>
          </a:solidFill>
          <a:latin typeface="Arial Rounded MT Bold" charset="0"/>
          <a:ea typeface="ＭＳ Ｐゴシック" charset="0"/>
          <a:cs typeface="ＭＳ Ｐゴシック" charset="0"/>
        </a:defRPr>
      </a:lvl7pPr>
      <a:lvl8pPr marL="1645920" algn="ctr" defTabSz="548640" rtl="0" fontAlgn="base">
        <a:spcBef>
          <a:spcPct val="0"/>
        </a:spcBef>
        <a:spcAft>
          <a:spcPct val="0"/>
        </a:spcAft>
        <a:defRPr sz="5280">
          <a:solidFill>
            <a:schemeClr val="tx1"/>
          </a:solidFill>
          <a:latin typeface="Arial Rounded MT Bold" charset="0"/>
          <a:ea typeface="ＭＳ Ｐゴシック" charset="0"/>
          <a:cs typeface="ＭＳ Ｐゴシック" charset="0"/>
        </a:defRPr>
      </a:lvl8pPr>
      <a:lvl9pPr marL="2194560" algn="ctr" defTabSz="548640" rtl="0" fontAlgn="base">
        <a:spcBef>
          <a:spcPct val="0"/>
        </a:spcBef>
        <a:spcAft>
          <a:spcPct val="0"/>
        </a:spcAft>
        <a:defRPr sz="5280">
          <a:solidFill>
            <a:schemeClr val="tx1"/>
          </a:solidFill>
          <a:latin typeface="Arial Rounded MT Bold" charset="0"/>
          <a:ea typeface="ＭＳ Ｐゴシック" charset="0"/>
          <a:cs typeface="ＭＳ Ｐゴシック" charset="0"/>
        </a:defRPr>
      </a:lvl9pPr>
    </p:titleStyle>
    <p:bodyStyle>
      <a:lvl1pPr marL="411480" indent="-411480" algn="l" defTabSz="548640" rtl="0" eaLnBrk="0" fontAlgn="base" hangingPunct="0">
        <a:spcBef>
          <a:spcPct val="20000"/>
        </a:spcBef>
        <a:spcAft>
          <a:spcPct val="0"/>
        </a:spcAft>
        <a:buFont typeface="Arial" panose="020B0604020202020204" pitchFamily="34" charset="0"/>
        <a:buChar char="•"/>
        <a:defRPr sz="3840" kern="1200">
          <a:solidFill>
            <a:schemeClr val="tx1"/>
          </a:solidFill>
          <a:latin typeface="+mn-lt"/>
          <a:ea typeface="MS PGothic" pitchFamily="34" charset="-128"/>
          <a:cs typeface="ＭＳ Ｐゴシック" charset="0"/>
        </a:defRPr>
      </a:lvl1pPr>
      <a:lvl2pPr marL="891540" indent="-342900" algn="l" defTabSz="548640" rtl="0" eaLnBrk="0" fontAlgn="base" hangingPunct="0">
        <a:spcBef>
          <a:spcPct val="20000"/>
        </a:spcBef>
        <a:spcAft>
          <a:spcPct val="0"/>
        </a:spcAft>
        <a:buFont typeface="Arial" panose="020B0604020202020204" pitchFamily="34" charset="0"/>
        <a:buChar char="–"/>
        <a:defRPr sz="3360" kern="1200">
          <a:solidFill>
            <a:schemeClr val="tx1"/>
          </a:solidFill>
          <a:latin typeface="+mn-lt"/>
          <a:ea typeface="MS PGothic" pitchFamily="34" charset="-128"/>
          <a:cs typeface="+mn-cs"/>
        </a:defRPr>
      </a:lvl2pPr>
      <a:lvl3pPr marL="1371600" indent="-274320" algn="l" defTabSz="548640" rtl="0" eaLnBrk="0" fontAlgn="base" hangingPunct="0">
        <a:spcBef>
          <a:spcPct val="20000"/>
        </a:spcBef>
        <a:spcAft>
          <a:spcPct val="0"/>
        </a:spcAft>
        <a:buFont typeface="Arial" panose="020B0604020202020204" pitchFamily="34" charset="0"/>
        <a:buChar char="•"/>
        <a:defRPr sz="2880" kern="1200">
          <a:solidFill>
            <a:schemeClr val="tx1"/>
          </a:solidFill>
          <a:latin typeface="+mn-lt"/>
          <a:ea typeface="MS PGothic" pitchFamily="34" charset="-128"/>
          <a:cs typeface="+mn-cs"/>
        </a:defRPr>
      </a:lvl3pPr>
      <a:lvl4pPr marL="1920240" indent="-274320" algn="l" defTabSz="54864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4pPr>
      <a:lvl5pPr marL="2468880" indent="-274320" algn="l" defTabSz="54864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s-E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hyperlink" Target="https://media.preziusercontent.com/converted/6/e/a/f59b9fac8403cd262c2c7fa5eba20217c305d.mp4"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ssf-ffm.com/vertaissovittelu/index.php?id=IN%20ENGLISH" TargetMode="External"/><Relationship Id="rId2" Type="http://schemas.openxmlformats.org/officeDocument/2006/relationships/notesSlide" Target="../notesSlides/notesSlide6.xml"/><Relationship Id="rId1" Type="http://schemas.openxmlformats.org/officeDocument/2006/relationships/slideLayout" Target="../slideLayouts/slideLayout28.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9.xml"/><Relationship Id="rId4" Type="http://schemas.openxmlformats.org/officeDocument/2006/relationships/hyperlink" Target="http://www.viacharacter.org/www/Character-Strengths-Survey"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incredibleyears.com/" TargetMode="External"/><Relationship Id="rId2" Type="http://schemas.openxmlformats.org/officeDocument/2006/relationships/notesSlide" Target="../notesSlides/notesSlide8.xml"/><Relationship Id="rId1" Type="http://schemas.openxmlformats.org/officeDocument/2006/relationships/slideLayout" Target="../slideLayouts/slideLayout26.xml"/><Relationship Id="rId5" Type="http://schemas.openxmlformats.org/officeDocument/2006/relationships/image" Target="../media/image19.jp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398673" y="347686"/>
            <a:ext cx="10721532" cy="870993"/>
          </a:xfrm>
        </p:spPr>
        <p:txBody>
          <a:bodyPr>
            <a:noAutofit/>
          </a:bodyPr>
          <a:lstStyle/>
          <a:p>
            <a:r>
              <a:rPr lang="en-GB" sz="5400" noProof="0" dirty="0">
                <a:solidFill>
                  <a:schemeClr val="accent2"/>
                </a:solidFill>
                <a:latin typeface="Bernard MT Condensed" panose="02050806060905020404" pitchFamily="18" charset="0"/>
              </a:rPr>
              <a:t>Versatile support for learning </a:t>
            </a:r>
            <a:endParaRPr lang="en-GB" sz="4000" noProof="0" dirty="0"/>
          </a:p>
        </p:txBody>
      </p:sp>
      <p:pic>
        <p:nvPicPr>
          <p:cNvPr id="5" name="Kuva 4" descr="Two children playing in the grass"/>
          <p:cNvPicPr>
            <a:picLocks noChangeAspect="1"/>
          </p:cNvPicPr>
          <p:nvPr/>
        </p:nvPicPr>
        <p:blipFill>
          <a:blip r:embed="rId3"/>
          <a:stretch>
            <a:fillRect/>
          </a:stretch>
        </p:blipFill>
        <p:spPr>
          <a:xfrm>
            <a:off x="2929814" y="1218679"/>
            <a:ext cx="5855652" cy="3903767"/>
          </a:xfrm>
          <a:prstGeom prst="rect">
            <a:avLst/>
          </a:prstGeom>
        </p:spPr>
      </p:pic>
      <p:sp>
        <p:nvSpPr>
          <p:cNvPr id="3" name="Alaotsikko 2"/>
          <p:cNvSpPr>
            <a:spLocks noGrp="1"/>
          </p:cNvSpPr>
          <p:nvPr>
            <p:ph type="subTitle" idx="1"/>
          </p:nvPr>
        </p:nvSpPr>
        <p:spPr>
          <a:xfrm>
            <a:off x="298580" y="5308060"/>
            <a:ext cx="11448661" cy="1655762"/>
          </a:xfrm>
        </p:spPr>
        <p:txBody>
          <a:bodyPr>
            <a:normAutofit/>
          </a:bodyPr>
          <a:lstStyle/>
          <a:p>
            <a:r>
              <a:rPr lang="en-GB" noProof="0" dirty="0">
                <a:solidFill>
                  <a:schemeClr val="accent6"/>
                </a:solidFill>
                <a:latin typeface="Bernard MT Condensed" panose="02050806060905020404" pitchFamily="18" charset="0"/>
              </a:rPr>
              <a:t>through the Incredible Years program and HyMy-lessons for social and emotional skills</a:t>
            </a:r>
            <a:endParaRPr lang="en-GB" sz="1600" noProof="0" dirty="0"/>
          </a:p>
          <a:p>
            <a:r>
              <a:rPr lang="en-GB" sz="1800" noProof="0" dirty="0">
                <a:solidFill>
                  <a:schemeClr val="accent2"/>
                </a:solidFill>
              </a:rPr>
              <a:t>Finland, Vantaa, Vierumäki School, Principal Elina Kuosmanen </a:t>
            </a:r>
          </a:p>
          <a:p>
            <a:r>
              <a:rPr lang="en-GB" sz="1400" noProof="0" dirty="0">
                <a:solidFill>
                  <a:schemeClr val="accent6"/>
                </a:solidFill>
              </a:rPr>
              <a:t>Country experts Mari-Pauliina Vainikainen and Merja Koivisto </a:t>
            </a:r>
          </a:p>
        </p:txBody>
      </p:sp>
    </p:spTree>
    <p:extLst>
      <p:ext uri="{BB962C8B-B14F-4D97-AF65-F5344CB8AC3E}">
        <p14:creationId xmlns:p14="http://schemas.microsoft.com/office/powerpoint/2010/main" val="3155491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57206" y="1149903"/>
            <a:ext cx="10515600" cy="2852737"/>
          </a:xfrm>
        </p:spPr>
        <p:txBody>
          <a:bodyPr>
            <a:normAutofit/>
          </a:bodyPr>
          <a:lstStyle/>
          <a:p>
            <a:r>
              <a:rPr lang="en-GB" sz="5800" noProof="0" dirty="0"/>
              <a:t>“It's easier to build strong children than to repair broken men”</a:t>
            </a:r>
          </a:p>
        </p:txBody>
      </p:sp>
      <p:sp>
        <p:nvSpPr>
          <p:cNvPr id="3" name="Tekstin paikkamerkki 2"/>
          <p:cNvSpPr>
            <a:spLocks noGrp="1"/>
          </p:cNvSpPr>
          <p:nvPr>
            <p:ph type="body" idx="1"/>
          </p:nvPr>
        </p:nvSpPr>
        <p:spPr>
          <a:xfrm>
            <a:off x="8610600" y="4709321"/>
            <a:ext cx="10515600" cy="1500187"/>
          </a:xfrm>
        </p:spPr>
        <p:txBody>
          <a:bodyPr/>
          <a:lstStyle/>
          <a:p>
            <a:r>
              <a:rPr lang="en-GB" noProof="0" dirty="0"/>
              <a:t>-Frederick Douglass</a:t>
            </a:r>
          </a:p>
        </p:txBody>
      </p:sp>
      <p:sp>
        <p:nvSpPr>
          <p:cNvPr id="4" name="Dian numeron paikkamerkki 3"/>
          <p:cNvSpPr>
            <a:spLocks noGrp="1"/>
          </p:cNvSpPr>
          <p:nvPr>
            <p:ph type="sldNum" sz="quarter" idx="12"/>
          </p:nvPr>
        </p:nvSpPr>
        <p:spPr/>
        <p:txBody>
          <a:bodyPr/>
          <a:lstStyle/>
          <a:p>
            <a:fld id="{AA95B4D7-8385-4538-9881-DC66B6BE2D48}" type="slidenum">
              <a:rPr lang="fi-FI" smtClean="0">
                <a:solidFill>
                  <a:prstClr val="white">
                    <a:tint val="75000"/>
                  </a:prstClr>
                </a:solidFill>
              </a:rPr>
              <a:pPr/>
              <a:t>10</a:t>
            </a:fld>
            <a:endParaRPr lang="fi-FI">
              <a:solidFill>
                <a:prstClr val="white">
                  <a:tint val="75000"/>
                </a:prstClr>
              </a:solidFill>
            </a:endParaRPr>
          </a:p>
        </p:txBody>
      </p:sp>
    </p:spTree>
    <p:extLst>
      <p:ext uri="{BB962C8B-B14F-4D97-AF65-F5344CB8AC3E}">
        <p14:creationId xmlns:p14="http://schemas.microsoft.com/office/powerpoint/2010/main" val="782752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990600" y="3212421"/>
            <a:ext cx="10363200" cy="2387600"/>
          </a:xfrm>
        </p:spPr>
        <p:txBody>
          <a:bodyPr>
            <a:normAutofit/>
          </a:bodyPr>
          <a:lstStyle/>
          <a:p>
            <a:r>
              <a:rPr lang="en-GB" sz="8000" b="1" noProof="0" dirty="0">
                <a:solidFill>
                  <a:schemeClr val="accent2"/>
                </a:solidFill>
              </a:rPr>
              <a:t>More information </a:t>
            </a:r>
            <a:r>
              <a:rPr lang="en-GB" sz="8000" b="1" noProof="0" dirty="0">
                <a:solidFill>
                  <a:schemeClr val="accent2"/>
                </a:solidFill>
                <a:sym typeface="Wingdings" panose="05000000000000000000" pitchFamily="2" charset="2"/>
              </a:rPr>
              <a:t></a:t>
            </a:r>
            <a:endParaRPr lang="en-GB" sz="8000" b="1" noProof="0" dirty="0">
              <a:solidFill>
                <a:schemeClr val="accent2"/>
              </a:solidFill>
            </a:endParaRPr>
          </a:p>
        </p:txBody>
      </p:sp>
      <p:sp>
        <p:nvSpPr>
          <p:cNvPr id="4" name="Dian numeron paikkamerkki 3"/>
          <p:cNvSpPr>
            <a:spLocks noGrp="1"/>
          </p:cNvSpPr>
          <p:nvPr>
            <p:ph type="sldNum" sz="quarter" idx="12"/>
          </p:nvPr>
        </p:nvSpPr>
        <p:spPr/>
        <p:txBody>
          <a:bodyPr/>
          <a:lstStyle/>
          <a:p>
            <a:fld id="{AA95B4D7-8385-4538-9881-DC66B6BE2D48}" type="slidenum">
              <a:rPr lang="fi-FI" smtClean="0">
                <a:solidFill>
                  <a:prstClr val="white">
                    <a:tint val="75000"/>
                  </a:prstClr>
                </a:solidFill>
              </a:rPr>
              <a:pPr/>
              <a:t>11</a:t>
            </a:fld>
            <a:endParaRPr lang="fi-FI">
              <a:solidFill>
                <a:prstClr val="white">
                  <a:tint val="75000"/>
                </a:prstClr>
              </a:solidFill>
            </a:endParaRPr>
          </a:p>
        </p:txBody>
      </p:sp>
    </p:spTree>
    <p:extLst>
      <p:ext uri="{BB962C8B-B14F-4D97-AF65-F5344CB8AC3E}">
        <p14:creationId xmlns:p14="http://schemas.microsoft.com/office/powerpoint/2010/main" val="683508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en-GB" noProof="0" dirty="0"/>
              <a:t>“Contrary to what most of us believe, happiness does not simply happen to us. It's something that we make happen” </a:t>
            </a:r>
          </a:p>
        </p:txBody>
      </p:sp>
      <p:sp>
        <p:nvSpPr>
          <p:cNvPr id="3" name="Tekstin paikkamerkki 2"/>
          <p:cNvSpPr>
            <a:spLocks noGrp="1"/>
          </p:cNvSpPr>
          <p:nvPr>
            <p:ph type="body" idx="1"/>
          </p:nvPr>
        </p:nvSpPr>
        <p:spPr>
          <a:xfrm>
            <a:off x="1101892" y="4968576"/>
            <a:ext cx="10515600" cy="1500187"/>
          </a:xfrm>
        </p:spPr>
        <p:txBody>
          <a:bodyPr/>
          <a:lstStyle/>
          <a:p>
            <a:pPr algn="ctr"/>
            <a:r>
              <a:rPr lang="en-GB" noProof="0" dirty="0"/>
              <a:t>Mihaly Csikszentmihalyi, co-founder of positive psychology</a:t>
            </a:r>
          </a:p>
        </p:txBody>
      </p:sp>
      <p:sp>
        <p:nvSpPr>
          <p:cNvPr id="4" name="Dian numeron paikkamerkki 3"/>
          <p:cNvSpPr>
            <a:spLocks noGrp="1"/>
          </p:cNvSpPr>
          <p:nvPr>
            <p:ph type="sldNum" sz="quarter" idx="12"/>
          </p:nvPr>
        </p:nvSpPr>
        <p:spPr/>
        <p:txBody>
          <a:bodyPr/>
          <a:lstStyle/>
          <a:p>
            <a:fld id="{AA95B4D7-8385-4538-9881-DC66B6BE2D48}" type="slidenum">
              <a:rPr lang="fi-FI" smtClean="0">
                <a:solidFill>
                  <a:prstClr val="white">
                    <a:tint val="75000"/>
                  </a:prstClr>
                </a:solidFill>
              </a:rPr>
              <a:pPr/>
              <a:t>12</a:t>
            </a:fld>
            <a:endParaRPr lang="fi-FI">
              <a:solidFill>
                <a:prstClr val="white">
                  <a:tint val="75000"/>
                </a:prstClr>
              </a:solidFill>
            </a:endParaRPr>
          </a:p>
        </p:txBody>
      </p:sp>
    </p:spTree>
    <p:extLst>
      <p:ext uri="{BB962C8B-B14F-4D97-AF65-F5344CB8AC3E}">
        <p14:creationId xmlns:p14="http://schemas.microsoft.com/office/powerpoint/2010/main" val="3665519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561967" y="6143604"/>
            <a:ext cx="7258050" cy="750373"/>
          </a:xfrm>
        </p:spPr>
        <p:txBody>
          <a:bodyPr>
            <a:normAutofit/>
          </a:bodyPr>
          <a:lstStyle/>
          <a:p>
            <a:r>
              <a:rPr lang="en-GB" sz="2000" noProof="0" dirty="0">
                <a:solidFill>
                  <a:schemeClr val="tx1"/>
                </a:solidFill>
              </a:rPr>
              <a:t>Growth</a:t>
            </a:r>
            <a:r>
              <a:rPr lang="en-GB" sz="2000" baseline="0" noProof="0" dirty="0">
                <a:solidFill>
                  <a:schemeClr val="tx1"/>
                </a:solidFill>
              </a:rPr>
              <a:t> Mindset vs Fixed Mindset</a:t>
            </a:r>
            <a:endParaRPr lang="en-GB" sz="2000" noProof="0" dirty="0">
              <a:solidFill>
                <a:schemeClr val="tx1"/>
              </a:solidFill>
            </a:endParaRPr>
          </a:p>
        </p:txBody>
      </p:sp>
      <p:pic>
        <p:nvPicPr>
          <p:cNvPr id="2" name="Kuva 1" descr="Two silhouette heads with writing on face each other. The head on the left says:&#10;Growth Mindset: 'Failure is an opportunity to grow', 'I can learn to do anything I want', 'Challenges help me to grow', 'My effort and attitude determine my abilities', 'Feedback is constructive', 'I am inspired by the success of others', 'I like to try new things'.&#10;The head on the right says:&#10;Fixed Mindset: 'Failure is the limit of my abilities', 'I'm either good at it or I'm not', 'My abilities are unchanging', 'I don't like to be challenged', 'I can either do it or I can't', 'My potential is predetermined', 'When I'm frustrated I give up', 'Feedback and criticism are personal', 'I stick to what I know'." title="Growth Mindset vs Fixed Mindset"/>
          <p:cNvPicPr>
            <a:picLocks noChangeAspect="1"/>
          </p:cNvPicPr>
          <p:nvPr/>
        </p:nvPicPr>
        <p:blipFill>
          <a:blip r:embed="rId3"/>
          <a:stretch>
            <a:fillRect/>
          </a:stretch>
        </p:blipFill>
        <p:spPr>
          <a:xfrm>
            <a:off x="1362075" y="382802"/>
            <a:ext cx="8848725" cy="5540417"/>
          </a:xfrm>
          <a:prstGeom prst="rect">
            <a:avLst/>
          </a:prstGeom>
        </p:spPr>
      </p:pic>
    </p:spTree>
    <p:extLst>
      <p:ext uri="{BB962C8B-B14F-4D97-AF65-F5344CB8AC3E}">
        <p14:creationId xmlns:p14="http://schemas.microsoft.com/office/powerpoint/2010/main" val="272351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descr="A little girl dressed in a superhero costume"/>
          <p:cNvPicPr>
            <a:picLocks noChangeAspect="1"/>
          </p:cNvPicPr>
          <p:nvPr/>
        </p:nvPicPr>
        <p:blipFill>
          <a:blip r:embed="rId3"/>
          <a:stretch>
            <a:fillRect/>
          </a:stretch>
        </p:blipFill>
        <p:spPr>
          <a:xfrm>
            <a:off x="0" y="0"/>
            <a:ext cx="12681950" cy="7124556"/>
          </a:xfrm>
          <a:prstGeom prst="rect">
            <a:avLst/>
          </a:prstGeom>
        </p:spPr>
      </p:pic>
      <p:sp>
        <p:nvSpPr>
          <p:cNvPr id="8" name="Otsikko 1"/>
          <p:cNvSpPr>
            <a:spLocks noGrp="1"/>
          </p:cNvSpPr>
          <p:nvPr>
            <p:ph type="title"/>
          </p:nvPr>
        </p:nvSpPr>
        <p:spPr>
          <a:xfrm>
            <a:off x="671430" y="470517"/>
            <a:ext cx="10515600" cy="1305529"/>
          </a:xfrm>
        </p:spPr>
        <p:txBody>
          <a:bodyPr>
            <a:noAutofit/>
          </a:bodyPr>
          <a:lstStyle/>
          <a:p>
            <a:pPr algn="l"/>
            <a:r>
              <a:rPr lang="en-GB" sz="2800" noProof="0" dirty="0">
                <a:solidFill>
                  <a:schemeClr val="bg1"/>
                </a:solidFill>
              </a:rPr>
              <a:t>It is common knowledge </a:t>
            </a:r>
          </a:p>
        </p:txBody>
      </p:sp>
      <p:sp>
        <p:nvSpPr>
          <p:cNvPr id="5" name="Text Placeholder 4"/>
          <p:cNvSpPr>
            <a:spLocks noGrp="1"/>
          </p:cNvSpPr>
          <p:nvPr>
            <p:ph type="body" idx="1"/>
          </p:nvPr>
        </p:nvSpPr>
        <p:spPr>
          <a:xfrm>
            <a:off x="671430" y="1776046"/>
            <a:ext cx="6692292" cy="4396154"/>
          </a:xfrm>
        </p:spPr>
        <p:txBody>
          <a:bodyPr>
            <a:normAutofit/>
          </a:bodyPr>
          <a:lstStyle/>
          <a:p>
            <a:r>
              <a:rPr lang="en-GB" sz="2800" noProof="0" dirty="0">
                <a:solidFill>
                  <a:schemeClr val="bg1"/>
                </a:solidFill>
                <a:latin typeface="+mj-lt"/>
              </a:rPr>
              <a:t>outside of academic journals that </a:t>
            </a:r>
            <a:r>
              <a:rPr lang="en-GB" sz="2800" b="1" noProof="0" dirty="0">
                <a:solidFill>
                  <a:schemeClr val="accent6"/>
                </a:solidFill>
                <a:latin typeface="+mj-lt"/>
              </a:rPr>
              <a:t>motivation, tenacity, trustworthiness, and perseverance</a:t>
            </a:r>
            <a:r>
              <a:rPr lang="en-GB" sz="2800" noProof="0" dirty="0">
                <a:solidFill>
                  <a:schemeClr val="bg1"/>
                </a:solidFill>
                <a:latin typeface="+mj-lt"/>
              </a:rPr>
              <a:t> are important traits for success in life. It is thus surprising that academic discussions of skill and skill formation almost exclusively focus of cognitive ability and ignore noncognitive skills.</a:t>
            </a:r>
          </a:p>
          <a:p>
            <a:pPr>
              <a:spcBef>
                <a:spcPts val="2400"/>
              </a:spcBef>
              <a:spcAft>
                <a:spcPts val="1200"/>
              </a:spcAft>
            </a:pPr>
            <a:r>
              <a:rPr lang="en-GB" noProof="0" dirty="0">
                <a:solidFill>
                  <a:schemeClr val="bg1"/>
                </a:solidFill>
                <a:latin typeface="+mj-lt"/>
              </a:rPr>
              <a:t>Heckman &amp; Rubinstein, 2001</a:t>
            </a:r>
          </a:p>
          <a:p>
            <a:pPr>
              <a:spcBef>
                <a:spcPts val="2400"/>
              </a:spcBef>
              <a:spcAft>
                <a:spcPts val="1200"/>
              </a:spcAft>
            </a:pPr>
            <a:r>
              <a:rPr lang="en-GB" noProof="0" dirty="0">
                <a:solidFill>
                  <a:schemeClr val="bg1"/>
                </a:solidFill>
                <a:latin typeface="+mj-lt"/>
              </a:rPr>
              <a:t>But the times have changed… </a:t>
            </a:r>
          </a:p>
        </p:txBody>
      </p:sp>
    </p:spTree>
    <p:extLst>
      <p:ext uri="{BB962C8B-B14F-4D97-AF65-F5344CB8AC3E}">
        <p14:creationId xmlns:p14="http://schemas.microsoft.com/office/powerpoint/2010/main" val="185417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82706" y="144137"/>
            <a:ext cx="10972800" cy="1143000"/>
          </a:xfrm>
        </p:spPr>
        <p:txBody>
          <a:bodyPr/>
          <a:lstStyle/>
          <a:p>
            <a:pPr algn="ctr"/>
            <a:r>
              <a:rPr lang="en-GB" noProof="0" dirty="0"/>
              <a:t>School as learning community</a:t>
            </a:r>
          </a:p>
        </p:txBody>
      </p:sp>
      <p:sp>
        <p:nvSpPr>
          <p:cNvPr id="3" name="Sisällön paikkamerkki 2"/>
          <p:cNvSpPr>
            <a:spLocks noGrp="1"/>
          </p:cNvSpPr>
          <p:nvPr>
            <p:ph idx="1"/>
          </p:nvPr>
        </p:nvSpPr>
        <p:spPr>
          <a:xfrm>
            <a:off x="334282" y="1394661"/>
            <a:ext cx="7182624" cy="4750645"/>
          </a:xfrm>
        </p:spPr>
        <p:txBody>
          <a:bodyPr>
            <a:normAutofit/>
          </a:bodyPr>
          <a:lstStyle/>
          <a:p>
            <a:r>
              <a:rPr lang="en-GB" b="1" noProof="0" dirty="0">
                <a:solidFill>
                  <a:schemeClr val="accent3"/>
                </a:solidFill>
              </a:rPr>
              <a:t>Strengthening pupils’ positive and realistic self-image as learners</a:t>
            </a:r>
          </a:p>
          <a:p>
            <a:r>
              <a:rPr lang="en-GB" noProof="0" dirty="0"/>
              <a:t>Emphasis on unhurried pace and peace</a:t>
            </a:r>
          </a:p>
          <a:p>
            <a:r>
              <a:rPr lang="en-GB" noProof="0" dirty="0"/>
              <a:t>Interaction and empowerment wellbeing and safety in daily life</a:t>
            </a:r>
          </a:p>
        </p:txBody>
      </p:sp>
      <p:pic>
        <p:nvPicPr>
          <p:cNvPr id="4" name="Kuva 3" descr="Tree with Attitudes, Knowledge, Skills and Competence, Engagement and Action, School Culture and Values written on the leaves"/>
          <p:cNvPicPr>
            <a:picLocks noChangeAspect="1"/>
          </p:cNvPicPr>
          <p:nvPr/>
        </p:nvPicPr>
        <p:blipFill>
          <a:blip r:embed="rId3"/>
          <a:stretch>
            <a:fillRect/>
          </a:stretch>
        </p:blipFill>
        <p:spPr>
          <a:xfrm>
            <a:off x="7632488" y="1394661"/>
            <a:ext cx="3846290" cy="3854253"/>
          </a:xfrm>
          <a:prstGeom prst="rect">
            <a:avLst/>
          </a:prstGeom>
        </p:spPr>
      </p:pic>
      <p:sp>
        <p:nvSpPr>
          <p:cNvPr id="6" name="Alatunnisteen paikkamerkki 5"/>
          <p:cNvSpPr>
            <a:spLocks noGrp="1"/>
          </p:cNvSpPr>
          <p:nvPr>
            <p:ph type="ftr" sz="quarter" idx="11"/>
          </p:nvPr>
        </p:nvSpPr>
        <p:spPr>
          <a:xfrm>
            <a:off x="1405923" y="6492875"/>
            <a:ext cx="3860800" cy="365125"/>
          </a:xfrm>
        </p:spPr>
        <p:txBody>
          <a:bodyPr/>
          <a:lstStyle/>
          <a:p>
            <a:r>
              <a:rPr lang="fi-FI" dirty="0">
                <a:solidFill>
                  <a:prstClr val="black"/>
                </a:solidFill>
              </a:rPr>
              <a:t>Tina </a:t>
            </a:r>
            <a:r>
              <a:rPr lang="fi-FI" dirty="0" err="1">
                <a:solidFill>
                  <a:prstClr val="black"/>
                </a:solidFill>
              </a:rPr>
              <a:t>Sarisalmi</a:t>
            </a:r>
            <a:endParaRPr lang="fi-FI" dirty="0">
              <a:solidFill>
                <a:prstClr val="black"/>
              </a:solidFill>
            </a:endParaRPr>
          </a:p>
        </p:txBody>
      </p:sp>
    </p:spTree>
    <p:extLst>
      <p:ext uri="{BB962C8B-B14F-4D97-AF65-F5344CB8AC3E}">
        <p14:creationId xmlns:p14="http://schemas.microsoft.com/office/powerpoint/2010/main" val="1116577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3950" y="1122363"/>
            <a:ext cx="6343650" cy="2387600"/>
          </a:xfrm>
        </p:spPr>
        <p:txBody>
          <a:bodyPr>
            <a:normAutofit/>
          </a:bodyPr>
          <a:lstStyle/>
          <a:p>
            <a:r>
              <a:rPr lang="en-GB" sz="4000" noProof="0" dirty="0"/>
              <a:t>If you are not prepared to look at your pupils’ strengths,</a:t>
            </a:r>
          </a:p>
        </p:txBody>
      </p:sp>
      <p:sp>
        <p:nvSpPr>
          <p:cNvPr id="3" name="Subtitle 2"/>
          <p:cNvSpPr>
            <a:spLocks noGrp="1"/>
          </p:cNvSpPr>
          <p:nvPr>
            <p:ph type="subTitle" idx="1"/>
          </p:nvPr>
        </p:nvSpPr>
        <p:spPr>
          <a:xfrm>
            <a:off x="3556000" y="3602038"/>
            <a:ext cx="9144000" cy="1693862"/>
          </a:xfrm>
        </p:spPr>
        <p:txBody>
          <a:bodyPr/>
          <a:lstStyle/>
          <a:p>
            <a:r>
              <a:rPr lang="en-GB" sz="4000" noProof="0" dirty="0">
                <a:latin typeface="+mj-lt"/>
              </a:rPr>
              <a:t>don’t touch their weaknesses.</a:t>
            </a:r>
          </a:p>
          <a:p>
            <a:pPr>
              <a:spcBef>
                <a:spcPts val="2400"/>
              </a:spcBef>
            </a:pPr>
            <a:r>
              <a:rPr lang="en-GB" noProof="0" dirty="0"/>
              <a:t>Reuven Feuerstein</a:t>
            </a:r>
          </a:p>
        </p:txBody>
      </p:sp>
      <p:pic>
        <p:nvPicPr>
          <p:cNvPr id="6" name="Sisällön paikkamerkki 5" descr="Photo of Reuven Feuerstein"/>
          <p:cNvPicPr>
            <a:picLocks noGrp="1" noChangeAspect="1"/>
          </p:cNvPicPr>
          <p:nvPr>
            <p:ph idx="4294967295"/>
          </p:nvPr>
        </p:nvPicPr>
        <p:blipFill rotWithShape="1">
          <a:blip r:embed="rId3"/>
          <a:srcRect l="128" t="5321" r="64368" b="-963"/>
          <a:stretch/>
        </p:blipFill>
        <p:spPr>
          <a:xfrm>
            <a:off x="247650" y="795338"/>
            <a:ext cx="4362450" cy="5613400"/>
          </a:xfrm>
          <a:prstGeom prst="rect">
            <a:avLst/>
          </a:prstGeom>
        </p:spPr>
      </p:pic>
    </p:spTree>
    <p:extLst>
      <p:ext uri="{BB962C8B-B14F-4D97-AF65-F5344CB8AC3E}">
        <p14:creationId xmlns:p14="http://schemas.microsoft.com/office/powerpoint/2010/main" val="1446299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02033" y="204213"/>
            <a:ext cx="11360800" cy="1276000"/>
          </a:xfrm>
          <a:prstGeom prst="rect">
            <a:avLst/>
          </a:prstGeom>
        </p:spPr>
        <p:txBody>
          <a:bodyPr lIns="121900" tIns="121900" rIns="121900" bIns="121900" anchor="b" anchorCtr="0">
            <a:noAutofit/>
          </a:bodyPr>
          <a:lstStyle/>
          <a:p>
            <a:r>
              <a:rPr lang="en-GB" noProof="0" dirty="0">
                <a:solidFill>
                  <a:srgbClr val="1155CC"/>
                </a:solidFill>
              </a:rPr>
              <a:t>HyMy</a:t>
            </a:r>
            <a:r>
              <a:rPr lang="en-GB" noProof="0" dirty="0"/>
              <a:t> </a:t>
            </a:r>
            <a:r>
              <a:rPr lang="en-GB" sz="2400" noProof="0" dirty="0"/>
              <a:t>(=Smile)</a:t>
            </a:r>
          </a:p>
        </p:txBody>
      </p:sp>
      <p:sp>
        <p:nvSpPr>
          <p:cNvPr id="55" name="Shape 55"/>
          <p:cNvSpPr txBox="1">
            <a:spLocks noGrp="1"/>
          </p:cNvSpPr>
          <p:nvPr>
            <p:ph type="subTitle" idx="1"/>
          </p:nvPr>
        </p:nvSpPr>
        <p:spPr>
          <a:xfrm>
            <a:off x="302033" y="1408600"/>
            <a:ext cx="11360800" cy="1056800"/>
          </a:xfrm>
          <a:prstGeom prst="rect">
            <a:avLst/>
          </a:prstGeom>
        </p:spPr>
        <p:txBody>
          <a:bodyPr lIns="121900" tIns="121900" rIns="121900" bIns="121900" anchor="t" anchorCtr="0">
            <a:noAutofit/>
          </a:bodyPr>
          <a:lstStyle/>
          <a:p>
            <a:r>
              <a:rPr lang="en-GB" noProof="0" dirty="0"/>
              <a:t>Learning emotional skills in Vierumäki school</a:t>
            </a:r>
          </a:p>
        </p:txBody>
      </p:sp>
      <p:pic>
        <p:nvPicPr>
          <p:cNvPr id="57" name="Shape 57" descr="Children using flash cards in the classroom"/>
          <p:cNvPicPr preferRelativeResize="0"/>
          <p:nvPr/>
        </p:nvPicPr>
        <p:blipFill>
          <a:blip r:embed="rId3">
            <a:alphaModFix amt="96000"/>
          </a:blip>
          <a:stretch>
            <a:fillRect/>
          </a:stretch>
        </p:blipFill>
        <p:spPr>
          <a:xfrm>
            <a:off x="3476467" y="2286600"/>
            <a:ext cx="5239067" cy="2946965"/>
          </a:xfrm>
          <a:prstGeom prst="rect">
            <a:avLst/>
          </a:prstGeom>
          <a:noFill/>
          <a:ln>
            <a:noFill/>
          </a:ln>
        </p:spPr>
      </p:pic>
      <p:sp>
        <p:nvSpPr>
          <p:cNvPr id="58" name="Shape 58"/>
          <p:cNvSpPr txBox="1">
            <a:spLocks noGrp="1"/>
          </p:cNvSpPr>
          <p:nvPr>
            <p:ph type="subTitle" idx="1"/>
          </p:nvPr>
        </p:nvSpPr>
        <p:spPr>
          <a:xfrm>
            <a:off x="415600" y="5531070"/>
            <a:ext cx="11360800" cy="1774800"/>
          </a:xfrm>
          <a:prstGeom prst="rect">
            <a:avLst/>
          </a:prstGeom>
        </p:spPr>
        <p:txBody>
          <a:bodyPr lIns="121900" tIns="121900" rIns="121900" bIns="121900" anchor="t" anchorCtr="0">
            <a:noAutofit/>
          </a:bodyPr>
          <a:lstStyle/>
          <a:p>
            <a:r>
              <a:rPr lang="en-GB" u="sng" noProof="0" dirty="0">
                <a:solidFill>
                  <a:schemeClr val="hlink"/>
                </a:solidFill>
                <a:hlinkClick r:id="rId4"/>
              </a:rPr>
              <a:t>Vierumäki school environment</a:t>
            </a:r>
            <a:endParaRPr lang="en-GB" noProof="0" dirty="0"/>
          </a:p>
        </p:txBody>
      </p:sp>
    </p:spTree>
    <p:extLst>
      <p:ext uri="{BB962C8B-B14F-4D97-AF65-F5344CB8AC3E}">
        <p14:creationId xmlns:p14="http://schemas.microsoft.com/office/powerpoint/2010/main" val="2560498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F6DB"/>
            </a:gs>
            <a:gs pos="100000">
              <a:srgbClr val="FAD25C"/>
            </a:gs>
          </a:gsLst>
          <a:path path="circle">
            <a:fillToRect l="50000" t="50000" r="50000" b="50000"/>
          </a:path>
          <a:tileRect/>
        </a:gradFill>
        <a:effectLst/>
      </p:bgPr>
    </p:bg>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15600" y="0"/>
            <a:ext cx="11360800" cy="1028700"/>
          </a:xfrm>
          <a:prstGeom prst="rect">
            <a:avLst/>
          </a:prstGeom>
        </p:spPr>
        <p:txBody>
          <a:bodyPr lIns="121900" tIns="121900" rIns="121900" bIns="121900" anchor="t" anchorCtr="0">
            <a:noAutofit/>
          </a:bodyPr>
          <a:lstStyle/>
          <a:p>
            <a:pPr algn="ctr">
              <a:lnSpc>
                <a:spcPct val="115000"/>
              </a:lnSpc>
              <a:spcAft>
                <a:spcPts val="2133"/>
              </a:spcAft>
              <a:buSzPct val="45833"/>
            </a:pPr>
            <a:r>
              <a:rPr lang="en-GB" sz="3200" b="1" noProof="0" dirty="0">
                <a:solidFill>
                  <a:schemeClr val="dk2"/>
                </a:solidFill>
                <a:latin typeface="Kalam"/>
                <a:ea typeface="Kalam"/>
                <a:cs typeface="Kalam"/>
                <a:sym typeface="Kalam"/>
              </a:rPr>
              <a:t>HyMy lesson once a week</a:t>
            </a:r>
            <a:r>
              <a:rPr lang="en-GB" sz="1867" b="1" noProof="0" dirty="0">
                <a:solidFill>
                  <a:schemeClr val="dk1"/>
                </a:solidFill>
              </a:rPr>
              <a:t> </a:t>
            </a:r>
            <a:br>
              <a:rPr lang="en-GB" sz="1867" b="1" noProof="0" dirty="0">
                <a:solidFill>
                  <a:schemeClr val="dk1"/>
                </a:solidFill>
              </a:rPr>
            </a:br>
            <a:r>
              <a:rPr lang="en-GB" sz="1867" b="1" noProof="0" dirty="0">
                <a:solidFill>
                  <a:schemeClr val="dk1"/>
                </a:solidFill>
              </a:rPr>
              <a:t>Every Tuesday 9-10 am HyMy-lesson. </a:t>
            </a:r>
            <a:endParaRPr lang="en-GB" sz="3200" b="1" noProof="0" dirty="0">
              <a:solidFill>
                <a:schemeClr val="dk2"/>
              </a:solidFill>
              <a:latin typeface="Kalam"/>
              <a:ea typeface="Kalam"/>
              <a:cs typeface="Kalam"/>
              <a:sym typeface="Kalam"/>
            </a:endParaRPr>
          </a:p>
        </p:txBody>
      </p:sp>
      <p:sp>
        <p:nvSpPr>
          <p:cNvPr id="64" name="Shape 64"/>
          <p:cNvSpPr txBox="1">
            <a:spLocks noGrp="1"/>
          </p:cNvSpPr>
          <p:nvPr>
            <p:ph type="body" idx="1"/>
          </p:nvPr>
        </p:nvSpPr>
        <p:spPr>
          <a:xfrm>
            <a:off x="415600" y="1028700"/>
            <a:ext cx="11360800" cy="4891200"/>
          </a:xfrm>
          <a:prstGeom prst="rect">
            <a:avLst/>
          </a:prstGeom>
        </p:spPr>
        <p:txBody>
          <a:bodyPr lIns="121900" tIns="121900" rIns="121900" bIns="121900" anchor="t" anchorCtr="0">
            <a:noAutofit/>
          </a:bodyPr>
          <a:lstStyle/>
          <a:p>
            <a:pPr>
              <a:lnSpc>
                <a:spcPct val="100000"/>
              </a:lnSpc>
              <a:spcAft>
                <a:spcPts val="0"/>
              </a:spcAft>
            </a:pPr>
            <a:r>
              <a:rPr lang="en-GB" sz="1867" b="1" noProof="0" dirty="0">
                <a:solidFill>
                  <a:schemeClr val="dk1"/>
                </a:solidFill>
              </a:rPr>
              <a:t>It is easy to teach reading and math but why so difficult social and emotional skills!</a:t>
            </a:r>
          </a:p>
          <a:p>
            <a:pPr>
              <a:lnSpc>
                <a:spcPct val="100000"/>
              </a:lnSpc>
              <a:spcAft>
                <a:spcPts val="0"/>
              </a:spcAft>
            </a:pPr>
            <a:r>
              <a:rPr lang="en-GB" sz="1867" b="1" noProof="0" dirty="0">
                <a:solidFill>
                  <a:schemeClr val="dk1"/>
                </a:solidFill>
              </a:rPr>
              <a:t>During this school year we use the material “Huomaa hyvä” by Kaisa Vuorinen. </a:t>
            </a:r>
          </a:p>
          <a:p>
            <a:pPr>
              <a:lnSpc>
                <a:spcPct val="100000"/>
              </a:lnSpc>
              <a:spcAft>
                <a:spcPts val="0"/>
              </a:spcAft>
            </a:pPr>
            <a:r>
              <a:rPr lang="en-GB" sz="1867" b="1" noProof="0" dirty="0">
                <a:solidFill>
                  <a:schemeClr val="dk1"/>
                </a:solidFill>
              </a:rPr>
              <a:t>Important to remember: Playing is learning!</a:t>
            </a:r>
          </a:p>
          <a:p>
            <a:pPr>
              <a:lnSpc>
                <a:spcPct val="100000"/>
              </a:lnSpc>
              <a:spcBef>
                <a:spcPts val="2400"/>
              </a:spcBef>
              <a:spcAft>
                <a:spcPts val="133"/>
              </a:spcAft>
            </a:pPr>
            <a:r>
              <a:rPr lang="en-GB" sz="1867" b="1" noProof="0" dirty="0">
                <a:solidFill>
                  <a:schemeClr val="dk1"/>
                </a:solidFill>
              </a:rPr>
              <a:t>HyMy theme of month and “HyMy-radio”, like Kick off for every month</a:t>
            </a:r>
          </a:p>
          <a:p>
            <a:pPr>
              <a:lnSpc>
                <a:spcPct val="100000"/>
              </a:lnSpc>
              <a:spcAft>
                <a:spcPts val="133"/>
              </a:spcAft>
            </a:pPr>
            <a:r>
              <a:rPr lang="en-GB" sz="1867" b="1" noProof="0" dirty="0">
                <a:solidFill>
                  <a:schemeClr val="dk1"/>
                </a:solidFill>
                <a:latin typeface="Kalam"/>
                <a:ea typeface="Kalam"/>
                <a:cs typeface="Kalam"/>
                <a:sym typeface="Kalam"/>
              </a:rPr>
              <a:t>FEBRUARY	</a:t>
            </a:r>
            <a:r>
              <a:rPr lang="en-GB" sz="1867" b="1" noProof="0" dirty="0">
                <a:solidFill>
                  <a:srgbClr val="00B0F0"/>
                </a:solidFill>
                <a:latin typeface="Kalam"/>
                <a:ea typeface="Kalam"/>
                <a:cs typeface="Kalam"/>
                <a:sym typeface="Kalam"/>
              </a:rPr>
              <a:t>Justice: Teamwork</a:t>
            </a:r>
            <a:r>
              <a:rPr lang="en-GB" sz="1867" b="1" i="1" noProof="0" dirty="0">
                <a:solidFill>
                  <a:srgbClr val="00B0F0"/>
                </a:solidFill>
                <a:latin typeface="Kalam"/>
                <a:ea typeface="Kalam"/>
                <a:cs typeface="Kalam"/>
                <a:sym typeface="Kalam"/>
              </a:rPr>
              <a:t>, Fairness and Leadership</a:t>
            </a:r>
            <a:r>
              <a:rPr lang="en-GB" sz="1867" noProof="0" dirty="0">
                <a:solidFill>
                  <a:schemeClr val="dk1"/>
                </a:solidFill>
                <a:latin typeface="Kalam"/>
                <a:ea typeface="Kalam"/>
                <a:cs typeface="Kalam"/>
                <a:sym typeface="Kalam"/>
              </a:rPr>
              <a:t> </a:t>
            </a:r>
          </a:p>
          <a:p>
            <a:pPr>
              <a:lnSpc>
                <a:spcPct val="100000"/>
              </a:lnSpc>
              <a:spcAft>
                <a:spcPts val="133"/>
              </a:spcAft>
            </a:pPr>
            <a:r>
              <a:rPr lang="en-GB" sz="1867" b="1" noProof="0" dirty="0">
                <a:solidFill>
                  <a:schemeClr val="dk1"/>
                </a:solidFill>
                <a:latin typeface="Kalam"/>
                <a:ea typeface="Kalam"/>
                <a:cs typeface="Kalam"/>
                <a:sym typeface="Kalam"/>
              </a:rPr>
              <a:t>MARCH</a:t>
            </a:r>
            <a:r>
              <a:rPr lang="en-GB" sz="1867" noProof="0" dirty="0">
                <a:solidFill>
                  <a:schemeClr val="dk1"/>
                </a:solidFill>
                <a:latin typeface="Kalam"/>
                <a:ea typeface="Kalam"/>
                <a:cs typeface="Kalam"/>
                <a:sym typeface="Kalam"/>
              </a:rPr>
              <a:t>		</a:t>
            </a:r>
            <a:r>
              <a:rPr lang="en-GB" sz="1867" b="1" noProof="0" dirty="0">
                <a:solidFill>
                  <a:srgbClr val="00B0F0"/>
                </a:solidFill>
                <a:latin typeface="Kalam"/>
                <a:ea typeface="Kalam"/>
                <a:cs typeface="Kalam"/>
                <a:sym typeface="Kalam"/>
              </a:rPr>
              <a:t>Temperance:</a:t>
            </a:r>
            <a:r>
              <a:rPr lang="en-GB" sz="1867" b="1" i="1" noProof="0" dirty="0">
                <a:solidFill>
                  <a:srgbClr val="00B0F0"/>
                </a:solidFill>
                <a:latin typeface="Kalam"/>
                <a:ea typeface="Kalam"/>
                <a:cs typeface="Kalam"/>
                <a:sym typeface="Kalam"/>
              </a:rPr>
              <a:t> Forgiveness, Humility, Prudence, Self-regulation</a:t>
            </a:r>
            <a:r>
              <a:rPr lang="en-GB" sz="1867" noProof="0" dirty="0">
                <a:solidFill>
                  <a:schemeClr val="dk1"/>
                </a:solidFill>
                <a:latin typeface="Kalam"/>
                <a:ea typeface="Kalam"/>
                <a:cs typeface="Kalam"/>
                <a:sym typeface="Kalam"/>
              </a:rPr>
              <a:t> </a:t>
            </a:r>
          </a:p>
          <a:p>
            <a:pPr>
              <a:lnSpc>
                <a:spcPct val="100000"/>
              </a:lnSpc>
              <a:spcBef>
                <a:spcPts val="2400"/>
              </a:spcBef>
              <a:spcAft>
                <a:spcPts val="133"/>
              </a:spcAft>
            </a:pPr>
            <a:r>
              <a:rPr lang="en-GB" sz="1867" b="1" noProof="0" dirty="0">
                <a:solidFill>
                  <a:schemeClr val="dk1"/>
                </a:solidFill>
              </a:rPr>
              <a:t>VERSO</a:t>
            </a:r>
            <a:r>
              <a:rPr lang="en-GB" sz="1867" noProof="0" dirty="0">
                <a:solidFill>
                  <a:schemeClr val="dk1"/>
                </a:solidFill>
              </a:rPr>
              <a:t> </a:t>
            </a:r>
            <a:r>
              <a:rPr lang="en-GB" sz="1867" b="1" noProof="0" dirty="0">
                <a:solidFill>
                  <a:schemeClr val="dk1"/>
                </a:solidFill>
              </a:rPr>
              <a:t>is one part of our HyMy-work. The aim is teach children to understand their rights as well as learn social skills by mediation. School mediation is seen as learning situation where children learn not only to manage conflicts but also to use their right of participating and being heard.</a:t>
            </a:r>
          </a:p>
          <a:p>
            <a:pPr algn="just">
              <a:spcBef>
                <a:spcPts val="4800"/>
              </a:spcBef>
            </a:pPr>
            <a:r>
              <a:rPr lang="en-GB" noProof="0" dirty="0">
                <a:hlinkClick r:id="rId3"/>
              </a:rPr>
              <a:t>Verso</a:t>
            </a:r>
            <a:endParaRPr lang="en-GB" noProof="0" dirty="0"/>
          </a:p>
        </p:txBody>
      </p:sp>
      <p:pic>
        <p:nvPicPr>
          <p:cNvPr id="65" name="Shape 65" descr="Learners taking part in a co-operation game"/>
          <p:cNvPicPr preferRelativeResize="0"/>
          <p:nvPr/>
        </p:nvPicPr>
        <p:blipFill>
          <a:blip r:embed="rId4">
            <a:alphaModFix/>
          </a:blip>
          <a:stretch>
            <a:fillRect/>
          </a:stretch>
        </p:blipFill>
        <p:spPr>
          <a:xfrm>
            <a:off x="4011850" y="4513369"/>
            <a:ext cx="4168299" cy="2344631"/>
          </a:xfrm>
          <a:prstGeom prst="rect">
            <a:avLst/>
          </a:prstGeom>
          <a:noFill/>
          <a:ln>
            <a:noFill/>
          </a:ln>
        </p:spPr>
      </p:pic>
    </p:spTree>
    <p:extLst>
      <p:ext uri="{BB962C8B-B14F-4D97-AF65-F5344CB8AC3E}">
        <p14:creationId xmlns:p14="http://schemas.microsoft.com/office/powerpoint/2010/main" val="711094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GB" noProof="0" dirty="0"/>
              <a:t>VIA Classification of Character Strengths and Virtues</a:t>
            </a:r>
          </a:p>
        </p:txBody>
      </p:sp>
      <p:pic>
        <p:nvPicPr>
          <p:cNvPr id="13316" name="Picture 2" descr="The Character Strengths of a Flourishing Life include:&#10; - Wisdom (Creativity, Curiosity, Judgment, Love of Learning, Perspective)&#10; - Courage (Bravery, Perseverance, Honesty, Zest)&#10; - Humanity (Love, Kindness, Social Intelligence)&#10; - Justice (Teamwork, Fairness, Leadership)&#10; - Temperance (Forgiveness, Humility, Prudence, Self-Regulation)&#10;- Transcendence (Appreciation of Beauty and Excellence, Gratitude, Hope, Humor, Spirituality) &#10;VIA Institute on Character (where the world finds strength)&#10;www.viacharacter.org" title="VIA Classification of Character Strengths and Virtues"/>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1556950" y="0"/>
            <a:ext cx="8896863" cy="6908675"/>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kstiruutu 4"/>
          <p:cNvSpPr txBox="1"/>
          <p:nvPr/>
        </p:nvSpPr>
        <p:spPr>
          <a:xfrm>
            <a:off x="13990" y="4488652"/>
            <a:ext cx="2245659" cy="369332"/>
          </a:xfrm>
          <a:prstGeom prst="rect">
            <a:avLst/>
          </a:prstGeom>
          <a:noFill/>
        </p:spPr>
        <p:txBody>
          <a:bodyPr wrap="square" rtlCol="0">
            <a:spAutoFit/>
          </a:bodyPr>
          <a:lstStyle/>
          <a:p>
            <a:r>
              <a:rPr lang="fi-FI" dirty="0">
                <a:solidFill>
                  <a:prstClr val="black"/>
                </a:solidFill>
                <a:latin typeface="Calibri"/>
                <a:hlinkClick r:id="rId4"/>
              </a:rPr>
              <a:t>Via </a:t>
            </a:r>
            <a:r>
              <a:rPr lang="fi-FI" dirty="0" err="1">
                <a:solidFill>
                  <a:prstClr val="black"/>
                </a:solidFill>
                <a:latin typeface="Calibri"/>
                <a:hlinkClick r:id="rId4"/>
              </a:rPr>
              <a:t>Survey</a:t>
            </a:r>
            <a:endParaRPr lang="fi-FI" dirty="0">
              <a:solidFill>
                <a:prstClr val="black"/>
              </a:solidFill>
              <a:latin typeface="Calibri"/>
            </a:endParaRPr>
          </a:p>
        </p:txBody>
      </p:sp>
    </p:spTree>
    <p:extLst>
      <p:ext uri="{BB962C8B-B14F-4D97-AF65-F5344CB8AC3E}">
        <p14:creationId xmlns:p14="http://schemas.microsoft.com/office/powerpoint/2010/main" val="3992668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
        <p:cNvGrpSpPr/>
        <p:nvPr/>
      </p:nvGrpSpPr>
      <p:grpSpPr>
        <a:xfrm>
          <a:off x="0" y="0"/>
          <a:ext cx="0" cy="0"/>
          <a:chOff x="0" y="0"/>
          <a:chExt cx="0" cy="0"/>
        </a:xfrm>
      </p:grpSpPr>
      <p:sp>
        <p:nvSpPr>
          <p:cNvPr id="70" name="Shape 70"/>
          <p:cNvSpPr txBox="1">
            <a:spLocks noGrp="1"/>
          </p:cNvSpPr>
          <p:nvPr>
            <p:ph type="ctrTitle"/>
          </p:nvPr>
        </p:nvSpPr>
        <p:spPr>
          <a:xfrm>
            <a:off x="263200" y="551798"/>
            <a:ext cx="11360800" cy="714433"/>
          </a:xfrm>
          <a:prstGeom prst="rect">
            <a:avLst/>
          </a:prstGeom>
          <a:solidFill>
            <a:schemeClr val="lt1"/>
          </a:solidFill>
        </p:spPr>
        <p:txBody>
          <a:bodyPr lIns="121900" tIns="121900" rIns="121900" bIns="121900" anchor="b" anchorCtr="0">
            <a:noAutofit/>
          </a:bodyPr>
          <a:lstStyle/>
          <a:p>
            <a:pPr algn="l"/>
            <a:r>
              <a:rPr lang="en-GB" sz="2800" noProof="0" dirty="0">
                <a:solidFill>
                  <a:schemeClr val="accent4"/>
                </a:solidFill>
                <a:latin typeface="Kalam"/>
                <a:ea typeface="Kalam"/>
                <a:cs typeface="Kalam"/>
                <a:sym typeface="Kalam"/>
              </a:rPr>
              <a:t>HyMy – adults’ attitude and positive solution orientation</a:t>
            </a:r>
            <a:r>
              <a:rPr lang="en-GB" sz="2800" noProof="0" dirty="0">
                <a:solidFill>
                  <a:schemeClr val="accent4"/>
                </a:solidFill>
              </a:rPr>
              <a:t> </a:t>
            </a:r>
          </a:p>
        </p:txBody>
      </p:sp>
      <p:sp>
        <p:nvSpPr>
          <p:cNvPr id="71" name="Shape 71"/>
          <p:cNvSpPr txBox="1">
            <a:spLocks noGrp="1"/>
          </p:cNvSpPr>
          <p:nvPr>
            <p:ph type="subTitle" idx="1"/>
          </p:nvPr>
        </p:nvSpPr>
        <p:spPr>
          <a:xfrm>
            <a:off x="261817" y="1266231"/>
            <a:ext cx="8917352" cy="1056800"/>
          </a:xfrm>
          <a:prstGeom prst="rect">
            <a:avLst/>
          </a:prstGeom>
          <a:solidFill>
            <a:schemeClr val="lt1"/>
          </a:solidFill>
        </p:spPr>
        <p:txBody>
          <a:bodyPr lIns="121900" tIns="121900" rIns="121900" bIns="121900" anchor="t" anchorCtr="0">
            <a:noAutofit/>
          </a:bodyPr>
          <a:lstStyle/>
          <a:p>
            <a:pPr algn="just">
              <a:lnSpc>
                <a:spcPct val="115000"/>
              </a:lnSpc>
              <a:spcAft>
                <a:spcPts val="2133"/>
              </a:spcAft>
            </a:pPr>
            <a:r>
              <a:rPr lang="en-GB" sz="2133" noProof="0" dirty="0">
                <a:solidFill>
                  <a:srgbClr val="000000"/>
                </a:solidFill>
              </a:rPr>
              <a:t>It is not always possible to change how pupils react. </a:t>
            </a:r>
          </a:p>
          <a:p>
            <a:pPr algn="just">
              <a:lnSpc>
                <a:spcPct val="115000"/>
              </a:lnSpc>
              <a:spcAft>
                <a:spcPts val="2133"/>
              </a:spcAft>
            </a:pPr>
            <a:r>
              <a:rPr lang="en-GB" sz="2133" noProof="0" dirty="0">
                <a:solidFill>
                  <a:srgbClr val="000000"/>
                </a:solidFill>
              </a:rPr>
              <a:t>Teachers must and can change and vary the way they work.</a:t>
            </a:r>
          </a:p>
          <a:p>
            <a:pPr algn="just">
              <a:lnSpc>
                <a:spcPct val="115000"/>
              </a:lnSpc>
              <a:spcAft>
                <a:spcPts val="2133"/>
              </a:spcAft>
            </a:pPr>
            <a:r>
              <a:rPr lang="en-GB" sz="2133" noProof="0" dirty="0">
                <a:solidFill>
                  <a:srgbClr val="000000"/>
                </a:solidFill>
              </a:rPr>
              <a:t>All our teachers and school assistants have studied the program of Incredible Years </a:t>
            </a:r>
            <a:r>
              <a:rPr lang="en-GB" sz="2133" noProof="0" dirty="0">
                <a:solidFill>
                  <a:srgbClr val="000000"/>
                </a:solidFill>
                <a:hlinkClick r:id="rId3"/>
              </a:rPr>
              <a:t>www.incredibleyears.com/</a:t>
            </a:r>
            <a:endParaRPr lang="en-GB" sz="2133" noProof="0" dirty="0">
              <a:solidFill>
                <a:srgbClr val="000000"/>
              </a:solidFill>
            </a:endParaRPr>
          </a:p>
          <a:p>
            <a:pPr algn="just">
              <a:lnSpc>
                <a:spcPct val="115000"/>
              </a:lnSpc>
              <a:spcAft>
                <a:spcPts val="2133"/>
              </a:spcAft>
            </a:pPr>
            <a:r>
              <a:rPr lang="en-GB" sz="2133" noProof="0" dirty="0">
                <a:solidFill>
                  <a:srgbClr val="000000"/>
                </a:solidFill>
              </a:rPr>
              <a:t>Teachers have the ability to see farther and help pupils to succeed.</a:t>
            </a:r>
            <a:endParaRPr lang="en-GB" sz="2133" noProof="0" dirty="0"/>
          </a:p>
        </p:txBody>
      </p:sp>
      <p:pic>
        <p:nvPicPr>
          <p:cNvPr id="73" name="Shape 73" descr="An arrow points from left to right, with points numbered 1 to 5 moving along the arrow.&#10;Point 1. Noticed the need for developing operating culture.&#10;Point 2. Figuring out development issues and how to promote the issues together.&#10;Point 3. Figuring out together a variety of creative ways to promote operating culture.&#10;Point 4. Test and evaluate together the impact of change.&#10;Point 5. Change in operating culture is done together - good change requires the commitment of all." title="Solution-oriented working method"/>
          <p:cNvPicPr preferRelativeResize="0"/>
          <p:nvPr/>
        </p:nvPicPr>
        <p:blipFill>
          <a:blip r:embed="rId4">
            <a:alphaModFix/>
          </a:blip>
          <a:stretch>
            <a:fillRect/>
          </a:stretch>
        </p:blipFill>
        <p:spPr>
          <a:xfrm>
            <a:off x="506869" y="4323535"/>
            <a:ext cx="8165597" cy="2534465"/>
          </a:xfrm>
          <a:prstGeom prst="rect">
            <a:avLst/>
          </a:prstGeom>
          <a:noFill/>
          <a:ln>
            <a:noFill/>
          </a:ln>
        </p:spPr>
      </p:pic>
      <p:pic>
        <p:nvPicPr>
          <p:cNvPr id="72" name="Shape 72" descr="Drawings of superheroes"/>
          <p:cNvPicPr preferRelativeResize="0"/>
          <p:nvPr/>
        </p:nvPicPr>
        <p:blipFill>
          <a:blip r:embed="rId5">
            <a:alphaModFix/>
          </a:blip>
          <a:stretch>
            <a:fillRect/>
          </a:stretch>
        </p:blipFill>
        <p:spPr>
          <a:xfrm>
            <a:off x="9388967" y="176601"/>
            <a:ext cx="2803032" cy="6504799"/>
          </a:xfrm>
          <a:prstGeom prst="rect">
            <a:avLst/>
          </a:prstGeom>
          <a:noFill/>
          <a:ln>
            <a:noFill/>
          </a:ln>
        </p:spPr>
      </p:pic>
    </p:spTree>
    <p:extLst>
      <p:ext uri="{BB962C8B-B14F-4D97-AF65-F5344CB8AC3E}">
        <p14:creationId xmlns:p14="http://schemas.microsoft.com/office/powerpoint/2010/main" val="3059944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15600" y="593367"/>
            <a:ext cx="11360800" cy="763600"/>
          </a:xfrm>
          <a:prstGeom prst="rect">
            <a:avLst/>
          </a:prstGeom>
        </p:spPr>
        <p:txBody>
          <a:bodyPr lIns="121900" tIns="121900" rIns="121900" bIns="121900" anchor="t" anchorCtr="0">
            <a:noAutofit/>
          </a:bodyPr>
          <a:lstStyle/>
          <a:p>
            <a:pPr algn="ctr"/>
            <a:r>
              <a:rPr lang="en-GB" sz="3200" b="1" noProof="0" dirty="0">
                <a:latin typeface="Kalam"/>
                <a:ea typeface="Kalam"/>
                <a:cs typeface="Kalam"/>
                <a:sym typeface="Kalam"/>
              </a:rPr>
              <a:t>HyMy- not only one lesson a week</a:t>
            </a:r>
          </a:p>
        </p:txBody>
      </p:sp>
      <p:sp>
        <p:nvSpPr>
          <p:cNvPr id="79" name="Shape 79"/>
          <p:cNvSpPr txBox="1">
            <a:spLocks noGrp="1"/>
          </p:cNvSpPr>
          <p:nvPr>
            <p:ph type="body" idx="1"/>
          </p:nvPr>
        </p:nvSpPr>
        <p:spPr>
          <a:xfrm>
            <a:off x="415600" y="1536633"/>
            <a:ext cx="11360800" cy="4555200"/>
          </a:xfrm>
          <a:prstGeom prst="rect">
            <a:avLst/>
          </a:prstGeom>
          <a:gradFill>
            <a:gsLst>
              <a:gs pos="0">
                <a:srgbClr val="FFFFFF"/>
              </a:gs>
              <a:gs pos="100000">
                <a:srgbClr val="B3B3B3"/>
              </a:gs>
            </a:gsLst>
            <a:path path="circle">
              <a:fillToRect l="50000" t="50000" r="50000" b="50000"/>
            </a:path>
            <a:tileRect/>
          </a:gradFill>
        </p:spPr>
        <p:txBody>
          <a:bodyPr lIns="121900" tIns="121900" rIns="121900" bIns="121900" anchor="t" anchorCtr="0">
            <a:noAutofit/>
          </a:bodyPr>
          <a:lstStyle/>
          <a:p>
            <a:pPr marL="609585" indent="-304792">
              <a:buChar char="-"/>
            </a:pPr>
            <a:r>
              <a:rPr lang="en-GB" noProof="0" dirty="0">
                <a:solidFill>
                  <a:schemeClr val="tx1"/>
                </a:solidFill>
              </a:rPr>
              <a:t>Feeling good weeks </a:t>
            </a:r>
            <a:r>
              <a:rPr lang="en-GB" noProof="0" dirty="0">
                <a:solidFill>
                  <a:srgbClr val="7030A0"/>
                </a:solidFill>
              </a:rPr>
              <a:t>(video)</a:t>
            </a:r>
            <a:r>
              <a:rPr lang="en-GB" noProof="0" dirty="0">
                <a:solidFill>
                  <a:srgbClr val="000000"/>
                </a:solidFill>
              </a:rPr>
              <a:t>, </a:t>
            </a:r>
            <a:r>
              <a:rPr lang="en-GB" b="1" noProof="0" dirty="0">
                <a:solidFill>
                  <a:srgbClr val="000000"/>
                </a:solidFill>
              </a:rPr>
              <a:t>Feeling Good Morning Cafe</a:t>
            </a:r>
            <a:r>
              <a:rPr lang="en-GB" noProof="0" dirty="0"/>
              <a:t> </a:t>
            </a:r>
            <a:r>
              <a:rPr lang="en-GB" noProof="0" dirty="0">
                <a:solidFill>
                  <a:schemeClr val="tx1"/>
                </a:solidFill>
              </a:rPr>
              <a:t>for parents and other phenomenon phased periods</a:t>
            </a:r>
          </a:p>
          <a:p>
            <a:pPr marL="609585" indent="-304792">
              <a:buChar char="-"/>
            </a:pPr>
            <a:r>
              <a:rPr lang="en-GB" noProof="0" dirty="0">
                <a:solidFill>
                  <a:schemeClr val="tx1"/>
                </a:solidFill>
              </a:rPr>
              <a:t>After school meal 1st and 2nd graders play every day together, older pupils are “godparents”</a:t>
            </a:r>
          </a:p>
          <a:p>
            <a:pPr marL="609585" indent="-304792">
              <a:buChar char="-"/>
            </a:pPr>
            <a:r>
              <a:rPr lang="en-GB" noProof="0" dirty="0">
                <a:solidFill>
                  <a:schemeClr val="tx1"/>
                </a:solidFill>
              </a:rPr>
              <a:t>We have lot of sports and exercises outside</a:t>
            </a:r>
          </a:p>
          <a:p>
            <a:pPr marL="609585" indent="-304792">
              <a:buChar char="-"/>
            </a:pPr>
            <a:r>
              <a:rPr lang="en-GB" noProof="0" dirty="0">
                <a:solidFill>
                  <a:schemeClr val="tx1"/>
                </a:solidFill>
              </a:rPr>
              <a:t>Pupils can influence and participate, even the youngest ones</a:t>
            </a:r>
          </a:p>
          <a:p>
            <a:pPr marL="609585" indent="-304792">
              <a:buChar char="-"/>
            </a:pPr>
            <a:r>
              <a:rPr lang="en-GB" noProof="0" dirty="0">
                <a:solidFill>
                  <a:schemeClr val="tx1"/>
                </a:solidFill>
              </a:rPr>
              <a:t>No special classes but precise structures to support pupils</a:t>
            </a:r>
          </a:p>
          <a:p>
            <a:pPr algn="ctr"/>
            <a:r>
              <a:rPr lang="en-GB" noProof="0" dirty="0">
                <a:solidFill>
                  <a:srgbClr val="7030A0"/>
                </a:solidFill>
              </a:rPr>
              <a:t>(1st graders video learning co-operation)</a:t>
            </a:r>
          </a:p>
        </p:txBody>
      </p:sp>
    </p:spTree>
    <p:extLst>
      <p:ext uri="{BB962C8B-B14F-4D97-AF65-F5344CB8AC3E}">
        <p14:creationId xmlns:p14="http://schemas.microsoft.com/office/powerpoint/2010/main" val="3849492153"/>
      </p:ext>
    </p:extLst>
  </p:cSld>
  <p:clrMapOvr>
    <a:masterClrMapping/>
  </p:clrMapOvr>
</p:sld>
</file>

<file path=ppt/theme/theme1.xml><?xml version="1.0" encoding="utf-8"?>
<a:theme xmlns:a="http://schemas.openxmlformats.org/drawingml/2006/main" name="1_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Office-te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em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KANSI2 / VÄLID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PROKOULU OK">
      <a:dk1>
        <a:srgbClr val="000000"/>
      </a:dk1>
      <a:lt1>
        <a:srgbClr val="FFFFFF"/>
      </a:lt1>
      <a:dk2>
        <a:srgbClr val="333333"/>
      </a:dk2>
      <a:lt2>
        <a:srgbClr val="FFFFFF"/>
      </a:lt2>
      <a:accent1>
        <a:srgbClr val="FFC700"/>
      </a:accent1>
      <a:accent2>
        <a:srgbClr val="0DAB4D"/>
      </a:accent2>
      <a:accent3>
        <a:srgbClr val="E50778"/>
      </a:accent3>
      <a:accent4>
        <a:srgbClr val="0055A5"/>
      </a:accent4>
      <a:accent5>
        <a:srgbClr val="F26432"/>
      </a:accent5>
      <a:accent6>
        <a:srgbClr val="A5439A"/>
      </a:accent6>
      <a:hlink>
        <a:srgbClr val="333333"/>
      </a:hlink>
      <a:folHlink>
        <a:srgbClr val="666666"/>
      </a:folHlink>
    </a:clrScheme>
    <a:fontScheme name="Sky">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738</TotalTime>
  <Words>1146</Words>
  <Application>Microsoft Office PowerPoint</Application>
  <PresentationFormat>Widescreen</PresentationFormat>
  <Paragraphs>125</Paragraphs>
  <Slides>13</Slides>
  <Notes>13</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13</vt:i4>
      </vt:variant>
    </vt:vector>
  </HeadingPairs>
  <TitlesOfParts>
    <vt:vector size="32" baseType="lpstr">
      <vt:lpstr>MS PGothic</vt:lpstr>
      <vt:lpstr>MS PGothic</vt:lpstr>
      <vt:lpstr>Adobe Heiti Std R</vt:lpstr>
      <vt:lpstr>Arial</vt:lpstr>
      <vt:lpstr>Arial Rounded MT Bold</vt:lpstr>
      <vt:lpstr>Bernard MT Condensed</vt:lpstr>
      <vt:lpstr>Calibri</vt:lpstr>
      <vt:lpstr>Calibri Light</vt:lpstr>
      <vt:lpstr>HelveticaRounded LT Std Bd</vt:lpstr>
      <vt:lpstr>Kalam</vt:lpstr>
      <vt:lpstr>Klinic Slab Book</vt:lpstr>
      <vt:lpstr>Minion Pro</vt:lpstr>
      <vt:lpstr>Tahoma</vt:lpstr>
      <vt:lpstr>Wingdings</vt:lpstr>
      <vt:lpstr>1_Office-teema</vt:lpstr>
      <vt:lpstr>3_Office Theme</vt:lpstr>
      <vt:lpstr>KANSI2 / VÄLIDIA</vt:lpstr>
      <vt:lpstr>simple-light-2</vt:lpstr>
      <vt:lpstr>Tema de Office</vt:lpstr>
      <vt:lpstr>Versatile support for learning </vt:lpstr>
      <vt:lpstr>It is common knowledge </vt:lpstr>
      <vt:lpstr>School as learning community</vt:lpstr>
      <vt:lpstr>If you are not prepared to look at your pupils’ strengths,</vt:lpstr>
      <vt:lpstr>HyMy (=Smile)</vt:lpstr>
      <vt:lpstr>HyMy lesson once a week  Every Tuesday 9-10 am HyMy-lesson. </vt:lpstr>
      <vt:lpstr>VIA Classification of Character Strengths and Virtues</vt:lpstr>
      <vt:lpstr>HyMy – adults’ attitude and positive solution orientation </vt:lpstr>
      <vt:lpstr>HyMy- not only one lesson a week</vt:lpstr>
      <vt:lpstr>“It's easier to build strong children than to repair broken men”</vt:lpstr>
      <vt:lpstr>More information </vt:lpstr>
      <vt:lpstr>“Contrary to what most of us believe, happiness does not simply happen to us. It's something that we make happen” </vt:lpstr>
      <vt:lpstr>Growth Mindset vs Fixed Mindset</vt:lpstr>
    </vt:vector>
  </TitlesOfParts>
  <Company>Onerva Mäen koulu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Versatile support for learning</dc:title>
  <dc:creator>Finland</dc:creator>
  <cp:lastModifiedBy>Áine Wynne</cp:lastModifiedBy>
  <cp:revision>52</cp:revision>
  <cp:lastPrinted>2017-03-29T07:08:35Z</cp:lastPrinted>
  <dcterms:created xsi:type="dcterms:W3CDTF">2017-03-28T11:02:32Z</dcterms:created>
  <dcterms:modified xsi:type="dcterms:W3CDTF">2018-08-03T10:08:07Z</dcterms:modified>
</cp:coreProperties>
</file>